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0" r:id="rId3"/>
    <p:sldMasterId id="2147483783" r:id="rId4"/>
    <p:sldMasterId id="2147483847" r:id="rId5"/>
    <p:sldMasterId id="2147483911" r:id="rId6"/>
    <p:sldMasterId id="2147483926" r:id="rId7"/>
    <p:sldMasterId id="2147483938" r:id="rId8"/>
  </p:sldMasterIdLst>
  <p:notesMasterIdLst>
    <p:notesMasterId r:id="rId17"/>
  </p:notesMasterIdLst>
  <p:sldIdLst>
    <p:sldId id="278" r:id="rId9"/>
    <p:sldId id="260" r:id="rId10"/>
    <p:sldId id="275" r:id="rId11"/>
    <p:sldId id="262" r:id="rId12"/>
    <p:sldId id="276" r:id="rId13"/>
    <p:sldId id="270" r:id="rId14"/>
    <p:sldId id="274"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PIT Sparkle" id="{BF7A7D1B-CDFE-43A4-8A63-2C4986C09244}">
          <p14:sldIdLst>
            <p14:sldId id="278"/>
            <p14:sldId id="260"/>
            <p14:sldId id="275"/>
            <p14:sldId id="262"/>
            <p14:sldId id="276"/>
            <p14:sldId id="270"/>
            <p14:sldId id="274"/>
            <p14:sldId id="27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Pillai" initials="V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AB2"/>
    <a:srgbClr val="B4D8B4"/>
    <a:srgbClr val="85837E"/>
    <a:srgbClr val="3F3F3F"/>
    <a:srgbClr val="464646"/>
    <a:srgbClr val="622AD8"/>
    <a:srgbClr val="E7DDFF"/>
    <a:srgbClr val="AB89FF"/>
    <a:srgbClr val="7F7F7F"/>
    <a:srgbClr val="5E53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56" autoAdjust="0"/>
    <p:restoredTop sz="94249" autoAdjust="0"/>
  </p:normalViewPr>
  <p:slideViewPr>
    <p:cSldViewPr snapToGrid="0" showGuides="1">
      <p:cViewPr varScale="1">
        <p:scale>
          <a:sx n="88" d="100"/>
          <a:sy n="88" d="100"/>
        </p:scale>
        <p:origin x="566" y="62"/>
      </p:cViewPr>
      <p:guideLst>
        <p:guide orient="horz" pos="2069"/>
        <p:guide pos="3840"/>
      </p:guideLst>
    </p:cSldViewPr>
  </p:slideViewPr>
  <p:outlineViewPr>
    <p:cViewPr>
      <p:scale>
        <a:sx n="33" d="100"/>
        <a:sy n="33" d="100"/>
      </p:scale>
      <p:origin x="0" y="-22056"/>
    </p:cViewPr>
  </p:outlineViewPr>
  <p:notesTextViewPr>
    <p:cViewPr>
      <p:scale>
        <a:sx n="1" d="1"/>
        <a:sy n="1" d="1"/>
      </p:scale>
      <p:origin x="0" y="0"/>
    </p:cViewPr>
  </p:notesTextViewPr>
  <p:sorterViewPr>
    <p:cViewPr varScale="1">
      <p:scale>
        <a:sx n="1" d="1"/>
        <a:sy n="1" d="1"/>
      </p:scale>
      <p:origin x="0" y="-1044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notesMaster" Target="notesMasters/notesMaster1.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Work Sans" panose="000005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Work Sans" panose="00000500000000000000" pitchFamily="2" charset="0"/>
              </a:defRPr>
            </a:lvl1pPr>
          </a:lstStyle>
          <a:p>
            <a:fld id="{B6659933-B74B-4AB3-9099-B51777DD3137}"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Work Sans" panose="000005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Work Sans" panose="00000500000000000000" pitchFamily="2" charset="0"/>
              </a:defRPr>
            </a:lvl1pPr>
          </a:lstStyle>
          <a:p>
            <a:fld id="{AA9CE82D-71C1-40BB-9F9F-BFC8B0CAA11F}"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Work Sans" panose="00000500000000000000" pitchFamily="2" charset="0"/>
        <a:ea typeface="+mn-ea"/>
        <a:cs typeface="+mn-cs"/>
      </a:defRPr>
    </a:lvl1pPr>
    <a:lvl2pPr marL="457200" algn="l" defTabSz="914400" rtl="0" eaLnBrk="1" latinLnBrk="0" hangingPunct="1">
      <a:defRPr sz="1200" kern="1200">
        <a:solidFill>
          <a:schemeClr val="tx1"/>
        </a:solidFill>
        <a:latin typeface="Work Sans" panose="00000500000000000000" pitchFamily="2" charset="0"/>
        <a:ea typeface="+mn-ea"/>
        <a:cs typeface="+mn-cs"/>
      </a:defRPr>
    </a:lvl2pPr>
    <a:lvl3pPr marL="914400" algn="l" defTabSz="914400" rtl="0" eaLnBrk="1" latinLnBrk="0" hangingPunct="1">
      <a:defRPr sz="1200" kern="1200">
        <a:solidFill>
          <a:schemeClr val="tx1"/>
        </a:solidFill>
        <a:latin typeface="Work Sans" panose="00000500000000000000" pitchFamily="2" charset="0"/>
        <a:ea typeface="+mn-ea"/>
        <a:cs typeface="+mn-cs"/>
      </a:defRPr>
    </a:lvl3pPr>
    <a:lvl4pPr marL="1371600" algn="l" defTabSz="914400" rtl="0" eaLnBrk="1" latinLnBrk="0" hangingPunct="1">
      <a:defRPr sz="1200" kern="1200">
        <a:solidFill>
          <a:schemeClr val="tx1"/>
        </a:solidFill>
        <a:latin typeface="Work Sans" panose="00000500000000000000" pitchFamily="2" charset="0"/>
        <a:ea typeface="+mn-ea"/>
        <a:cs typeface="+mn-cs"/>
      </a:defRPr>
    </a:lvl4pPr>
    <a:lvl5pPr marL="1828800" algn="l" defTabSz="914400" rtl="0" eaLnBrk="1" latinLnBrk="0" hangingPunct="1">
      <a:defRPr sz="1200" kern="1200">
        <a:solidFill>
          <a:schemeClr val="tx1"/>
        </a:solidFill>
        <a:latin typeface="Work Sans"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2" name="Footer Placeholder 1"/>
          <p:cNvSpPr>
            <a:spLocks noGrp="1"/>
          </p:cNvSpPr>
          <p:nvPr>
            <p:ph type="ftr" sz="quarter" idx="11"/>
          </p:nvPr>
        </p:nvSpPr>
        <p:spPr/>
        <p:txBody>
          <a:bodyPr/>
          <a:lstStyle/>
          <a:p>
            <a:r>
              <a:rPr lang="en-US"/>
              <a:t>Restricted and Confidential © Work Sans 10 pt</a:t>
            </a:r>
            <a:endParaRPr lang="en-US" dirty="0"/>
          </a:p>
        </p:txBody>
      </p:sp>
      <p:sp>
        <p:nvSpPr>
          <p:cNvPr id="5" name="Date Placeholder 4"/>
          <p:cNvSpPr>
            <a:spLocks noGrp="1"/>
          </p:cNvSpPr>
          <p:nvPr>
            <p:ph type="dt" sz="half" idx="12"/>
          </p:nvPr>
        </p:nvSpPr>
        <p:spPr/>
        <p:txBody>
          <a:bodyPr/>
          <a:lstStyle/>
          <a:p>
            <a:fld id="{BE3E554D-0435-4BE3-8559-6B7B5D4CFEEB}" type="datetime1">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Title with background 2">
    <p:bg>
      <p:bgPr>
        <a:solidFill>
          <a:schemeClr val="accent3"/>
        </a:solidFill>
        <a:effectLst/>
      </p:bgPr>
    </p:bg>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2" name="Title_big_white"/>
          <p:cNvSpPr>
            <a:spLocks noGrp="1"/>
          </p:cNvSpPr>
          <p:nvPr>
            <p:ph type="title"/>
          </p:nvPr>
        </p:nvSpPr>
        <p:spPr>
          <a:xfrm>
            <a:off x="537459" y="515462"/>
            <a:ext cx="11117083" cy="800219"/>
          </a:xfrm>
        </p:spPr>
        <p:txBody>
          <a:bodyPr/>
          <a:lstStyle>
            <a:lvl1pPr>
              <a:defRPr sz="4600">
                <a:solidFill>
                  <a:srgbClr val="FFFFFF"/>
                </a:solidFill>
                <a:latin typeface="+mj-lt"/>
              </a:defRPr>
            </a:lvl1pPr>
          </a:lstStyle>
          <a:p>
            <a:r>
              <a:rPr lang="en-US" dirty="0"/>
              <a:t>Click to edit Master title style</a:t>
            </a:r>
            <a:endParaRPr lang="en-US" dirty="0"/>
          </a:p>
        </p:txBody>
      </p:sp>
      <p:sp>
        <p:nvSpPr>
          <p:cNvPr id="8" name="Date Placeholder 7"/>
          <p:cNvSpPr>
            <a:spLocks noGrp="1"/>
          </p:cNvSpPr>
          <p:nvPr>
            <p:ph type="dt" sz="half" idx="14"/>
          </p:nvPr>
        </p:nvSpPr>
        <p:spPr/>
        <p:txBody>
          <a:bodyPr/>
          <a:lstStyle>
            <a:lvl1pPr>
              <a:defRPr>
                <a:solidFill>
                  <a:srgbClr val="FFFFFF"/>
                </a:solidFill>
              </a:defRPr>
            </a:lvl1pPr>
          </a:lstStyle>
          <a:p>
            <a:fld id="{14FA3397-1EAA-414D-9B83-41FB1DDDB792}"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half background left 2">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6249771" y="507600"/>
            <a:ext cx="5245824" cy="600164"/>
          </a:xfrm>
        </p:spPr>
        <p:txBody>
          <a:bodyPr/>
          <a:lstStyle>
            <a:lvl1pPr>
              <a:defRPr/>
            </a:lvl1pPr>
          </a:lstStyle>
          <a:p>
            <a:r>
              <a:rPr lang="en-US" dirty="0"/>
              <a:t>Click to edit Master title</a:t>
            </a:r>
            <a:endParaRPr lang="en-US" dirty="0"/>
          </a:p>
        </p:txBody>
      </p:sp>
      <p:sp>
        <p:nvSpPr>
          <p:cNvPr id="6" name="Picture Placeholder 5"/>
          <p:cNvSpPr>
            <a:spLocks noGrp="1"/>
          </p:cNvSpPr>
          <p:nvPr>
            <p:ph type="pic" sz="quarter" idx="11"/>
          </p:nvPr>
        </p:nvSpPr>
        <p:spPr>
          <a:xfrm>
            <a:off x="0" y="0"/>
            <a:ext cx="5840776" cy="6858000"/>
          </a:xfrm>
          <a:prstGeom prst="rect">
            <a:avLst/>
          </a:prstGeom>
          <a:solidFill>
            <a:schemeClr val="accent2"/>
          </a:solidFill>
        </p:spPr>
        <p:txBody>
          <a:bodyPr/>
          <a:lstStyle>
            <a:lvl1pPr marL="0" indent="0">
              <a:buNone/>
              <a:defRPr>
                <a:noFill/>
              </a:defRPr>
            </a:lvl1pPr>
          </a:lstStyle>
          <a:p>
            <a:endParaRPr lang="en-US" dirty="0"/>
          </a:p>
        </p:txBody>
      </p:sp>
      <p:sp>
        <p:nvSpPr>
          <p:cNvPr id="3" name="Date Placeholder 2"/>
          <p:cNvSpPr>
            <a:spLocks noGrp="1"/>
          </p:cNvSpPr>
          <p:nvPr>
            <p:ph type="dt" sz="half" idx="16"/>
          </p:nvPr>
        </p:nvSpPr>
        <p:spPr/>
        <p:txBody>
          <a:bodyPr/>
          <a:lstStyle/>
          <a:p>
            <a:fld id="{959D6AFF-C3CE-4E14-98AE-F3F2548D6800}" type="datetime1">
              <a:rPr lang="en-US" smtClean="0"/>
            </a:fld>
            <a:endParaRPr lang="en-US" dirty="0"/>
          </a:p>
        </p:txBody>
      </p:sp>
      <p:sp>
        <p:nvSpPr>
          <p:cNvPr id="8" name="Footer Placeholder 7"/>
          <p:cNvSpPr>
            <a:spLocks noGrp="1"/>
          </p:cNvSpPr>
          <p:nvPr>
            <p:ph type="ftr" sz="quarter" idx="17"/>
          </p:nvPr>
        </p:nvSpPr>
        <p:spPr>
          <a:xfrm>
            <a:off x="536399" y="6323714"/>
            <a:ext cx="4807125"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8"/>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Subtitle &amp; half background left 2">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6249771" y="507600"/>
            <a:ext cx="5245824" cy="600164"/>
          </a:xfrm>
        </p:spPr>
        <p:txBody>
          <a:bodyPr/>
          <a:lstStyle>
            <a:lvl1pPr>
              <a:defRPr/>
            </a:lvl1pPr>
          </a:lstStyle>
          <a:p>
            <a:r>
              <a:rPr lang="en-US" dirty="0"/>
              <a:t>Click to edit Master title</a:t>
            </a:r>
            <a:endParaRPr lang="en-US" dirty="0"/>
          </a:p>
        </p:txBody>
      </p:sp>
      <p:sp>
        <p:nvSpPr>
          <p:cNvPr id="6" name="Picture Placeholder 5"/>
          <p:cNvSpPr>
            <a:spLocks noGrp="1"/>
          </p:cNvSpPr>
          <p:nvPr>
            <p:ph type="pic" sz="quarter" idx="11"/>
          </p:nvPr>
        </p:nvSpPr>
        <p:spPr>
          <a:xfrm>
            <a:off x="0" y="0"/>
            <a:ext cx="5840776" cy="6858000"/>
          </a:xfrm>
          <a:prstGeom prst="rect">
            <a:avLst/>
          </a:prstGeom>
          <a:solidFill>
            <a:schemeClr val="accent2"/>
          </a:solidFill>
        </p:spPr>
        <p:txBody>
          <a:bodyPr/>
          <a:lstStyle>
            <a:lvl1pPr marL="0" indent="0">
              <a:buNone/>
              <a:defRPr>
                <a:noFill/>
              </a:defRPr>
            </a:lvl1pPr>
          </a:lstStyle>
          <a:p>
            <a:endParaRPr lang="en-US" dirty="0"/>
          </a:p>
        </p:txBody>
      </p:sp>
      <p:sp>
        <p:nvSpPr>
          <p:cNvPr id="7" name="Subtitle_half_right"/>
          <p:cNvSpPr>
            <a:spLocks noGrp="1"/>
          </p:cNvSpPr>
          <p:nvPr>
            <p:ph type="body" sz="quarter" idx="14" hasCustomPrompt="1"/>
          </p:nvPr>
        </p:nvSpPr>
        <p:spPr>
          <a:xfrm>
            <a:off x="6251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3" name="Date Placeholder 2"/>
          <p:cNvSpPr>
            <a:spLocks noGrp="1"/>
          </p:cNvSpPr>
          <p:nvPr>
            <p:ph type="dt" sz="half" idx="16"/>
          </p:nvPr>
        </p:nvSpPr>
        <p:spPr/>
        <p:txBody>
          <a:bodyPr/>
          <a:lstStyle/>
          <a:p>
            <a:fld id="{F6F3ECB5-740D-4BB9-92C3-49A041B74BE4}" type="datetime1">
              <a:rPr lang="en-US" smtClean="0"/>
            </a:fld>
            <a:endParaRPr lang="en-US" dirty="0"/>
          </a:p>
        </p:txBody>
      </p:sp>
      <p:sp>
        <p:nvSpPr>
          <p:cNvPr id="8" name="Footer Placeholder 7"/>
          <p:cNvSpPr>
            <a:spLocks noGrp="1"/>
          </p:cNvSpPr>
          <p:nvPr>
            <p:ph type="ftr" sz="quarter" idx="17"/>
          </p:nvPr>
        </p:nvSpPr>
        <p:spPr>
          <a:xfrm>
            <a:off x="536400" y="6323714"/>
            <a:ext cx="485475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8"/>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obile App 4">
    <p:spTree>
      <p:nvGrpSpPr>
        <p:cNvPr id="1" name=""/>
        <p:cNvGrpSpPr/>
        <p:nvPr/>
      </p:nvGrpSpPr>
      <p:grpSpPr>
        <a:xfrm>
          <a:off x="0" y="0"/>
          <a:ext cx="0" cy="0"/>
          <a:chOff x="0" y="0"/>
          <a:chExt cx="0" cy="0"/>
        </a:xfrm>
      </p:grpSpPr>
      <p:sp>
        <p:nvSpPr>
          <p:cNvPr id="2" name="Title 1"/>
          <p:cNvSpPr>
            <a:spLocks noGrp="1"/>
          </p:cNvSpPr>
          <p:nvPr>
            <p:ph type="title"/>
          </p:nvPr>
        </p:nvSpPr>
        <p:spPr>
          <a:xfrm>
            <a:off x="537459" y="507600"/>
            <a:ext cx="10958541" cy="600164"/>
          </a:xfrm>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1" name="Text Placeholder 6"/>
          <p:cNvSpPr>
            <a:spLocks noGrp="1"/>
          </p:cNvSpPr>
          <p:nvPr>
            <p:ph type="body" sz="quarter" idx="12"/>
          </p:nvPr>
        </p:nvSpPr>
        <p:spPr>
          <a:xfrm>
            <a:off x="8931000" y="1540800"/>
            <a:ext cx="2790000" cy="4714509"/>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9440814" y="2440800"/>
            <a:ext cx="1770372" cy="2941200"/>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5"/>
          </p:nvPr>
        </p:nvSpPr>
        <p:spPr>
          <a:xfrm>
            <a:off x="6141000" y="1539000"/>
            <a:ext cx="2790000" cy="4714509"/>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16"/>
          </p:nvPr>
        </p:nvSpPr>
        <p:spPr>
          <a:xfrm>
            <a:off x="6650814" y="2440800"/>
            <a:ext cx="1770372" cy="2941200"/>
          </a:xfrm>
          <a:prstGeom prst="rect">
            <a:avLst/>
          </a:prstGeom>
        </p:spPr>
        <p:txBody>
          <a:bodyPr/>
          <a:lstStyle>
            <a:lvl1pPr marL="0" indent="0">
              <a:buNone/>
              <a:defRPr>
                <a:noFill/>
              </a:defRPr>
            </a:lvl1pPr>
          </a:lstStyle>
          <a:p>
            <a:endParaRPr lang="en-US" dirty="0"/>
          </a:p>
        </p:txBody>
      </p:sp>
      <p:sp>
        <p:nvSpPr>
          <p:cNvPr id="17" name="Text Placeholder 6"/>
          <p:cNvSpPr>
            <a:spLocks noGrp="1"/>
          </p:cNvSpPr>
          <p:nvPr>
            <p:ph type="body" sz="quarter" idx="17"/>
          </p:nvPr>
        </p:nvSpPr>
        <p:spPr>
          <a:xfrm>
            <a:off x="7356000" y="1211170"/>
            <a:ext cx="3150000" cy="532283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8" name="Picture Placeholder 8"/>
          <p:cNvSpPr>
            <a:spLocks noGrp="1"/>
          </p:cNvSpPr>
          <p:nvPr>
            <p:ph type="pic" sz="quarter" idx="18"/>
          </p:nvPr>
        </p:nvSpPr>
        <p:spPr>
          <a:xfrm>
            <a:off x="7931597" y="2217364"/>
            <a:ext cx="1998806" cy="3310442"/>
          </a:xfrm>
          <a:prstGeom prst="rect">
            <a:avLst/>
          </a:prstGeom>
        </p:spPr>
        <p:txBody>
          <a:bodyPr/>
          <a:lstStyle>
            <a:lvl1pPr marL="0" indent="0">
              <a:buNone/>
              <a:defRPr>
                <a:noFill/>
              </a:defRPr>
            </a:lvl1pPr>
          </a:lstStyle>
          <a:p>
            <a:endParaRPr lang="en-US" dirty="0"/>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0"/>
          </p:nvPr>
        </p:nvSpPr>
        <p:spPr/>
        <p:txBody>
          <a:bodyPr/>
          <a:lstStyle/>
          <a:p>
            <a:fld id="{42598B95-3369-43B0-ABDA-80BAD9666244}" type="datetime1">
              <a:rPr lang="en-US" smtClean="0"/>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obile App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1146000" y="13608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561000" y="2116800"/>
            <a:ext cx="1461600" cy="24696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20" name="Text Placeholder 6"/>
          <p:cNvSpPr>
            <a:spLocks noGrp="1"/>
          </p:cNvSpPr>
          <p:nvPr>
            <p:ph type="body" sz="quarter" idx="27"/>
          </p:nvPr>
        </p:nvSpPr>
        <p:spPr>
          <a:xfrm>
            <a:off x="4926000" y="13608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1" name="Picture Placeholder 8"/>
          <p:cNvSpPr>
            <a:spLocks noGrp="1"/>
          </p:cNvSpPr>
          <p:nvPr>
            <p:ph type="pic" sz="quarter" idx="28"/>
          </p:nvPr>
        </p:nvSpPr>
        <p:spPr>
          <a:xfrm>
            <a:off x="5346000" y="2116800"/>
            <a:ext cx="1461600" cy="2469600"/>
          </a:xfrm>
          <a:prstGeom prst="rect">
            <a:avLst/>
          </a:prstGeom>
        </p:spPr>
        <p:txBody>
          <a:bodyPr/>
          <a:lstStyle>
            <a:lvl1pPr marL="0" indent="0">
              <a:buNone/>
              <a:defRPr>
                <a:noFill/>
              </a:defRPr>
            </a:lvl1pPr>
          </a:lstStyle>
          <a:p>
            <a:endParaRPr lang="en-US" dirty="0"/>
          </a:p>
        </p:txBody>
      </p:sp>
      <p:sp>
        <p:nvSpPr>
          <p:cNvPr id="22" name="Text Placeholder 6"/>
          <p:cNvSpPr>
            <a:spLocks noGrp="1"/>
          </p:cNvSpPr>
          <p:nvPr>
            <p:ph type="body" sz="quarter" idx="29"/>
          </p:nvPr>
        </p:nvSpPr>
        <p:spPr>
          <a:xfrm>
            <a:off x="8751000" y="13608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3" name="Picture Placeholder 8"/>
          <p:cNvSpPr>
            <a:spLocks noGrp="1"/>
          </p:cNvSpPr>
          <p:nvPr>
            <p:ph type="pic" sz="quarter" idx="30"/>
          </p:nvPr>
        </p:nvSpPr>
        <p:spPr>
          <a:xfrm>
            <a:off x="9169200" y="2116800"/>
            <a:ext cx="1461600" cy="2469600"/>
          </a:xfrm>
          <a:prstGeom prst="rect">
            <a:avLst/>
          </a:prstGeom>
        </p:spPr>
        <p:txBody>
          <a:bodyPr/>
          <a:lstStyle>
            <a:lvl1pPr marL="0" indent="0">
              <a:buNone/>
              <a:defRPr>
                <a:noFill/>
              </a:defRPr>
            </a:lvl1pPr>
          </a:lstStyle>
          <a:p>
            <a:endParaRPr lang="en-US" dirty="0"/>
          </a:p>
        </p:txBody>
      </p:sp>
      <p:sp>
        <p:nvSpPr>
          <p:cNvPr id="12" name="Subtitle"/>
          <p:cNvSpPr>
            <a:spLocks noGrp="1"/>
          </p:cNvSpPr>
          <p:nvPr>
            <p:ph type="body" sz="quarter" idx="3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32"/>
          </p:nvPr>
        </p:nvSpPr>
        <p:spPr/>
        <p:txBody>
          <a:bodyPr/>
          <a:lstStyle/>
          <a:p>
            <a:fld id="{A1A5D083-8C09-41B5-935B-D22C1494D6D6}" type="datetime1">
              <a:rPr lang="en-US" smtClean="0"/>
            </a:fld>
            <a:endParaRPr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obile App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36" name="Text Placeholder 6"/>
          <p:cNvSpPr>
            <a:spLocks noGrp="1"/>
          </p:cNvSpPr>
          <p:nvPr>
            <p:ph type="body" sz="quarter" idx="27"/>
          </p:nvPr>
        </p:nvSpPr>
        <p:spPr>
          <a:xfrm>
            <a:off x="651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7" name="Picture Placeholder 8"/>
          <p:cNvSpPr>
            <a:spLocks noGrp="1"/>
          </p:cNvSpPr>
          <p:nvPr>
            <p:ph type="pic" sz="quarter" idx="28"/>
          </p:nvPr>
        </p:nvSpPr>
        <p:spPr>
          <a:xfrm>
            <a:off x="1066000" y="2115000"/>
            <a:ext cx="1461600" cy="2469600"/>
          </a:xfrm>
          <a:prstGeom prst="rect">
            <a:avLst/>
          </a:prstGeom>
        </p:spPr>
        <p:txBody>
          <a:bodyPr/>
          <a:lstStyle>
            <a:lvl1pPr marL="0" indent="0">
              <a:buNone/>
              <a:defRPr>
                <a:noFill/>
              </a:defRPr>
            </a:lvl1pPr>
          </a:lstStyle>
          <a:p>
            <a:endParaRPr lang="en-US" dirty="0"/>
          </a:p>
        </p:txBody>
      </p:sp>
      <p:sp>
        <p:nvSpPr>
          <p:cNvPr id="38" name="Text Placeholder 6"/>
          <p:cNvSpPr>
            <a:spLocks noGrp="1"/>
          </p:cNvSpPr>
          <p:nvPr>
            <p:ph type="body" sz="quarter" idx="29"/>
          </p:nvPr>
        </p:nvSpPr>
        <p:spPr>
          <a:xfrm>
            <a:off x="3441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9" name="Picture Placeholder 8"/>
          <p:cNvSpPr>
            <a:spLocks noGrp="1"/>
          </p:cNvSpPr>
          <p:nvPr>
            <p:ph type="pic" sz="quarter" idx="30"/>
          </p:nvPr>
        </p:nvSpPr>
        <p:spPr>
          <a:xfrm>
            <a:off x="3856000" y="2115000"/>
            <a:ext cx="1461600" cy="2469600"/>
          </a:xfrm>
          <a:prstGeom prst="rect">
            <a:avLst/>
          </a:prstGeom>
        </p:spPr>
        <p:txBody>
          <a:bodyPr/>
          <a:lstStyle>
            <a:lvl1pPr marL="0" indent="0">
              <a:buNone/>
              <a:defRPr>
                <a:noFill/>
              </a:defRPr>
            </a:lvl1pPr>
          </a:lstStyle>
          <a:p>
            <a:endParaRPr lang="en-US" dirty="0"/>
          </a:p>
        </p:txBody>
      </p:sp>
      <p:sp>
        <p:nvSpPr>
          <p:cNvPr id="40" name="Text Placeholder 6"/>
          <p:cNvSpPr>
            <a:spLocks noGrp="1"/>
          </p:cNvSpPr>
          <p:nvPr>
            <p:ph type="body" sz="quarter" idx="31"/>
          </p:nvPr>
        </p:nvSpPr>
        <p:spPr>
          <a:xfrm>
            <a:off x="6366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41" name="Picture Placeholder 8"/>
          <p:cNvSpPr>
            <a:spLocks noGrp="1"/>
          </p:cNvSpPr>
          <p:nvPr>
            <p:ph type="pic" sz="quarter" idx="32"/>
          </p:nvPr>
        </p:nvSpPr>
        <p:spPr>
          <a:xfrm>
            <a:off x="6781000" y="2115000"/>
            <a:ext cx="1461600" cy="2469600"/>
          </a:xfrm>
          <a:prstGeom prst="rect">
            <a:avLst/>
          </a:prstGeom>
        </p:spPr>
        <p:txBody>
          <a:bodyPr/>
          <a:lstStyle>
            <a:lvl1pPr marL="0" indent="0">
              <a:buNone/>
              <a:defRPr>
                <a:noFill/>
              </a:defRPr>
            </a:lvl1pPr>
          </a:lstStyle>
          <a:p>
            <a:endParaRPr lang="en-US" dirty="0"/>
          </a:p>
        </p:txBody>
      </p:sp>
      <p:sp>
        <p:nvSpPr>
          <p:cNvPr id="42" name="Text Placeholder 6"/>
          <p:cNvSpPr>
            <a:spLocks noGrp="1"/>
          </p:cNvSpPr>
          <p:nvPr>
            <p:ph type="body" sz="quarter" idx="33"/>
          </p:nvPr>
        </p:nvSpPr>
        <p:spPr>
          <a:xfrm>
            <a:off x="9291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43" name="Picture Placeholder 8"/>
          <p:cNvSpPr>
            <a:spLocks noGrp="1"/>
          </p:cNvSpPr>
          <p:nvPr>
            <p:ph type="pic" sz="quarter" idx="34"/>
          </p:nvPr>
        </p:nvSpPr>
        <p:spPr>
          <a:xfrm>
            <a:off x="9706000" y="2115000"/>
            <a:ext cx="1461600" cy="2469600"/>
          </a:xfrm>
          <a:prstGeom prst="rect">
            <a:avLst/>
          </a:prstGeom>
        </p:spPr>
        <p:txBody>
          <a:bodyPr/>
          <a:lstStyle>
            <a:lvl1pPr marL="0" indent="0">
              <a:buNone/>
              <a:defRPr>
                <a:noFill/>
              </a:defRPr>
            </a:lvl1pPr>
          </a:lstStyle>
          <a:p>
            <a:endParaRPr lang="en-US" dirty="0"/>
          </a:p>
        </p:txBody>
      </p:sp>
      <p:sp>
        <p:nvSpPr>
          <p:cNvPr id="14"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35"/>
          </p:nvPr>
        </p:nvSpPr>
        <p:spPr/>
        <p:txBody>
          <a:bodyPr/>
          <a:lstStyle/>
          <a:p>
            <a:fld id="{7A161FC0-4839-428F-BBC7-18926E46D4A3}" type="datetime1">
              <a:rPr lang="en-US" smtClean="0"/>
            </a:fld>
            <a:endParaRPr 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obile App 8">
    <p:spTree>
      <p:nvGrpSpPr>
        <p:cNvPr id="1" name=""/>
        <p:cNvGrpSpPr/>
        <p:nvPr/>
      </p:nvGrpSpPr>
      <p:grpSpPr>
        <a:xfrm>
          <a:off x="0" y="0"/>
          <a:ext cx="0" cy="0"/>
          <a:chOff x="0" y="0"/>
          <a:chExt cx="0" cy="0"/>
        </a:xfrm>
      </p:grpSpPr>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20" name="Text Placeholder 6"/>
          <p:cNvSpPr>
            <a:spLocks noGrp="1"/>
          </p:cNvSpPr>
          <p:nvPr>
            <p:ph type="body" sz="quarter" idx="27"/>
          </p:nvPr>
        </p:nvSpPr>
        <p:spPr>
          <a:xfrm>
            <a:off x="4836000" y="1269000"/>
            <a:ext cx="2520000" cy="4469021"/>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1" name="Picture Placeholder 8"/>
          <p:cNvSpPr>
            <a:spLocks noGrp="1"/>
          </p:cNvSpPr>
          <p:nvPr>
            <p:ph type="pic" sz="quarter" idx="28"/>
          </p:nvPr>
        </p:nvSpPr>
        <p:spPr>
          <a:xfrm>
            <a:off x="5299200" y="2124000"/>
            <a:ext cx="1598400" cy="2790000"/>
          </a:xfrm>
          <a:prstGeom prst="rect">
            <a:avLst/>
          </a:prstGeom>
        </p:spPr>
        <p:txBody>
          <a:bodyPr/>
          <a:lstStyle>
            <a:lvl1pPr marL="0" indent="0">
              <a:buNone/>
              <a:defRPr>
                <a:noFill/>
              </a:defRPr>
            </a:lvl1pPr>
          </a:lstStyle>
          <a:p>
            <a:endParaRPr lang="en-US" dirty="0"/>
          </a:p>
        </p:txBody>
      </p:sp>
      <p:sp>
        <p:nvSpPr>
          <p:cNvPr id="14" name="Picture Placeholder 8"/>
          <p:cNvSpPr>
            <a:spLocks noGrp="1"/>
          </p:cNvSpPr>
          <p:nvPr>
            <p:ph type="pic" sz="quarter" idx="29"/>
          </p:nvPr>
        </p:nvSpPr>
        <p:spPr>
          <a:xfrm>
            <a:off x="299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5" name="Picture Placeholder 8"/>
          <p:cNvSpPr>
            <a:spLocks noGrp="1"/>
          </p:cNvSpPr>
          <p:nvPr>
            <p:ph type="pic" sz="quarter" idx="30"/>
          </p:nvPr>
        </p:nvSpPr>
        <p:spPr>
          <a:xfrm>
            <a:off x="65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6" name="Picture Placeholder 8"/>
          <p:cNvSpPr>
            <a:spLocks noGrp="1"/>
          </p:cNvSpPr>
          <p:nvPr>
            <p:ph type="pic" sz="quarter" idx="31"/>
          </p:nvPr>
        </p:nvSpPr>
        <p:spPr>
          <a:xfrm>
            <a:off x="7626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7" name="Picture Placeholder 8"/>
          <p:cNvSpPr>
            <a:spLocks noGrp="1"/>
          </p:cNvSpPr>
          <p:nvPr>
            <p:ph type="pic" sz="quarter" idx="32"/>
          </p:nvPr>
        </p:nvSpPr>
        <p:spPr>
          <a:xfrm>
            <a:off x="992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2"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33"/>
          </p:nvPr>
        </p:nvSpPr>
        <p:spPr/>
        <p:txBody>
          <a:bodyPr/>
          <a:lstStyle/>
          <a:p>
            <a:fld id="{7C7AE52F-FE70-4F86-AC01-DC04FA938CB4}" type="datetime1">
              <a:rPr lang="en-US" smtClean="0"/>
            </a:fld>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obile App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3441000" y="1224000"/>
            <a:ext cx="3015000" cy="5266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3985346" y="2217600"/>
            <a:ext cx="1926309" cy="32904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9" name="Text Placeholder 6"/>
          <p:cNvSpPr>
            <a:spLocks noGrp="1"/>
          </p:cNvSpPr>
          <p:nvPr>
            <p:ph type="body" sz="quarter" idx="15"/>
          </p:nvPr>
        </p:nvSpPr>
        <p:spPr>
          <a:xfrm>
            <a:off x="5736000" y="1224000"/>
            <a:ext cx="3015000" cy="5266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p:cNvSpPr>
          <p:nvPr>
            <p:ph type="pic" sz="quarter" idx="16"/>
          </p:nvPr>
        </p:nvSpPr>
        <p:spPr>
          <a:xfrm>
            <a:off x="6280346" y="2217600"/>
            <a:ext cx="1926309" cy="3290400"/>
          </a:xfrm>
          <a:prstGeom prst="rect">
            <a:avLst/>
          </a:prstGeom>
        </p:spPr>
        <p:txBody>
          <a:bodyPr/>
          <a:lstStyle>
            <a:lvl1pPr marL="0" indent="0">
              <a:buNone/>
              <a:defRPr>
                <a:noFill/>
              </a:defRPr>
            </a:lvl1pPr>
          </a:lstStyle>
          <a:p>
            <a:endParaRPr lang="en-US" dirty="0"/>
          </a:p>
        </p:txBody>
      </p:sp>
      <p:sp>
        <p:nvSpPr>
          <p:cNvPr id="11"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18"/>
          </p:nvPr>
        </p:nvSpPr>
        <p:spPr/>
        <p:txBody>
          <a:bodyPr/>
          <a:lstStyle/>
          <a:p>
            <a:fld id="{E54EC844-3AE5-4A4A-A2AB-E4402F8F4030}" type="datetime1">
              <a:rPr lang="en-US" smtClean="0"/>
            </a:fld>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obile App 5">
    <p:spTree>
      <p:nvGrpSpPr>
        <p:cNvPr id="1" name=""/>
        <p:cNvGrpSpPr/>
        <p:nvPr/>
      </p:nvGrpSpPr>
      <p:grpSpPr>
        <a:xfrm>
          <a:off x="0" y="0"/>
          <a:ext cx="0" cy="0"/>
          <a:chOff x="0" y="0"/>
          <a:chExt cx="0" cy="0"/>
        </a:xfrm>
      </p:grpSpPr>
      <p:sp>
        <p:nvSpPr>
          <p:cNvPr id="14" name="Picture Placeholder 8"/>
          <p:cNvSpPr>
            <a:spLocks noGrp="1"/>
          </p:cNvSpPr>
          <p:nvPr>
            <p:ph type="pic" sz="quarter" idx="16"/>
          </p:nvPr>
        </p:nvSpPr>
        <p:spPr>
          <a:xfrm>
            <a:off x="4874400" y="1134000"/>
            <a:ext cx="2559600" cy="4510800"/>
          </a:xfrm>
          <a:prstGeom prst="rect">
            <a:avLst/>
          </a:prstGeom>
        </p:spPr>
        <p:txBody>
          <a:bodyPr/>
          <a:lstStyle>
            <a:lvl1pPr marL="0" indent="0">
              <a:buNone/>
              <a:defRPr>
                <a:noFill/>
              </a:defRPr>
            </a:lvl1pPr>
          </a:lstStyle>
          <a:p>
            <a:endParaRPr lang="en-US" dirty="0"/>
          </a:p>
        </p:txBody>
      </p:sp>
      <p:sp>
        <p:nvSpPr>
          <p:cNvPr id="2" name="Date Placeholder 1"/>
          <p:cNvSpPr>
            <a:spLocks noGrp="1"/>
          </p:cNvSpPr>
          <p:nvPr>
            <p:ph type="dt" sz="half" idx="17"/>
          </p:nvPr>
        </p:nvSpPr>
        <p:spPr/>
        <p:txBody>
          <a:bodyPr/>
          <a:lstStyle>
            <a:lvl1pPr>
              <a:defRPr>
                <a:solidFill>
                  <a:srgbClr val="FFFFFF"/>
                </a:solidFill>
              </a:defRPr>
            </a:lvl1pPr>
          </a:lstStyle>
          <a:p>
            <a:fld id="{AA1939BB-72A9-48A7-921B-92859DBEEB0A}" type="datetime1">
              <a:rPr lang="en-US" smtClean="0"/>
            </a:fld>
            <a:endParaRPr lang="en-US" dirty="0"/>
          </a:p>
        </p:txBody>
      </p:sp>
      <p:sp>
        <p:nvSpPr>
          <p:cNvPr id="6" name="Footer Placeholder 5"/>
          <p:cNvSpPr>
            <a:spLocks noGrp="1"/>
          </p:cNvSpPr>
          <p:nvPr>
            <p:ph type="ftr" sz="quarter" idx="18"/>
          </p:nvPr>
        </p:nvSpPr>
        <p:spPr>
          <a:xfrm>
            <a:off x="536400" y="6323714"/>
            <a:ext cx="3902250" cy="245776"/>
          </a:xfrm>
        </p:spPr>
        <p:txBody>
          <a:bodyPr/>
          <a:lstStyle>
            <a:lvl1pPr algn="l">
              <a:defRPr>
                <a:solidFill>
                  <a:srgbClr val="FFFFFF"/>
                </a:solidFill>
              </a:defRPr>
            </a:lvl1pPr>
          </a:lstStyle>
          <a:p>
            <a:r>
              <a:rPr lang="en-US"/>
              <a:t>Restricted and Confidential © Work Sans 10 pt</a:t>
            </a:r>
            <a:endParaRPr lang="en-US" dirty="0"/>
          </a:p>
        </p:txBody>
      </p:sp>
      <p:sp>
        <p:nvSpPr>
          <p:cNvPr id="7" name="Slide Number Placeholder 6"/>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obile App 6">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6350000" y="0"/>
            <a:ext cx="5842000" cy="6858000"/>
          </a:xfrm>
          <a:prstGeom prst="rect">
            <a:avLst/>
          </a:prstGeom>
        </p:spPr>
      </p:pic>
      <p:sp>
        <p:nvSpPr>
          <p:cNvPr id="14" name="Picture Placeholder 8"/>
          <p:cNvSpPr>
            <a:spLocks noGrp="1"/>
          </p:cNvSpPr>
          <p:nvPr>
            <p:ph type="pic" sz="quarter" idx="16"/>
          </p:nvPr>
        </p:nvSpPr>
        <p:spPr>
          <a:xfrm>
            <a:off x="8287200" y="1134000"/>
            <a:ext cx="2347200" cy="4185000"/>
          </a:xfrm>
          <a:prstGeom prst="rect">
            <a:avLst/>
          </a:prstGeom>
        </p:spPr>
        <p:txBody>
          <a:bodyPr/>
          <a:lstStyle>
            <a:lvl1pPr marL="0" indent="0">
              <a:buNone/>
              <a:defRPr>
                <a:noFill/>
              </a:defRPr>
            </a:lvl1pPr>
          </a:lstStyle>
          <a:p>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8" name="Subtitle_half_left"/>
          <p:cNvSpPr>
            <a:spLocks noGrp="1"/>
          </p:cNvSpPr>
          <p:nvPr>
            <p:ph type="body" sz="quarter" idx="19"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pic>
        <p:nvPicPr>
          <p:cNvPr id="10" name="Picture 9"/>
          <p:cNvPicPr>
            <a:picLocks noChangeAspect="1"/>
          </p:cNvPicPr>
          <p:nvPr userDrawn="1"/>
        </p:nvPicPr>
        <p:blipFill>
          <a:blip r:embed="rId3" cstate="email"/>
          <a:stretch>
            <a:fillRect/>
          </a:stretch>
        </p:blipFill>
        <p:spPr>
          <a:xfrm>
            <a:off x="636589" y="6346190"/>
            <a:ext cx="761937" cy="219438"/>
          </a:xfrm>
          <a:prstGeom prst="rect">
            <a:avLst/>
          </a:prstGeom>
        </p:spPr>
      </p:pic>
      <p:sp>
        <p:nvSpPr>
          <p:cNvPr id="12"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
        <p:nvSpPr>
          <p:cNvPr id="6" name="Date Placeholder 5"/>
          <p:cNvSpPr>
            <a:spLocks noGrp="1"/>
          </p:cNvSpPr>
          <p:nvPr>
            <p:ph type="dt" sz="half" idx="20"/>
          </p:nvPr>
        </p:nvSpPr>
        <p:spPr/>
        <p:txBody>
          <a:bodyPr/>
          <a:lstStyle>
            <a:lvl1pPr>
              <a:defRPr>
                <a:solidFill>
                  <a:srgbClr val="FFFFFF"/>
                </a:solidFill>
              </a:defRPr>
            </a:lvl1pPr>
          </a:lstStyle>
          <a:p>
            <a:fld id="{B2F67CB7-829E-4AB6-90AF-84046FFB4979}" type="datetime1">
              <a:rPr lang="en-US" smtClean="0"/>
            </a:fld>
            <a:endParaRPr lang="en-US" dirty="0"/>
          </a:p>
        </p:txBody>
      </p:sp>
      <p:sp>
        <p:nvSpPr>
          <p:cNvPr id="7" name="Footer Placeholder 6"/>
          <p:cNvSpPr>
            <a:spLocks noGrp="1"/>
          </p:cNvSpPr>
          <p:nvPr>
            <p:ph type="ftr" sz="quarter" idx="21"/>
          </p:nvPr>
        </p:nvSpPr>
        <p:spPr>
          <a:xfrm>
            <a:off x="6350000" y="6323714"/>
            <a:ext cx="3662682" cy="245776"/>
          </a:xfrm>
        </p:spPr>
        <p:txBody>
          <a:bodyPr/>
          <a:lstStyle>
            <a:lvl1pPr>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obile App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4665600" y="1249200"/>
            <a:ext cx="2862000" cy="5194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5188194" y="2242800"/>
            <a:ext cx="1818000" cy="32400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6"/>
          </p:nvPr>
        </p:nvSpPr>
        <p:spPr/>
        <p:txBody>
          <a:bodyPr/>
          <a:lstStyle/>
          <a:p>
            <a:fld id="{B7F0D5CF-E0FF-44C4-887B-37B27478E35E}" type="datetime1">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Title bottom with background">
    <p:bg>
      <p:bgPr>
        <a:solidFill>
          <a:schemeClr val="accent3"/>
        </a:solidFill>
        <a:effectLst/>
      </p:bgPr>
    </p:bg>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2" name="Title_big_bottom"/>
          <p:cNvSpPr>
            <a:spLocks noGrp="1"/>
          </p:cNvSpPr>
          <p:nvPr>
            <p:ph type="title"/>
          </p:nvPr>
        </p:nvSpPr>
        <p:spPr>
          <a:xfrm>
            <a:off x="537459" y="4376267"/>
            <a:ext cx="11117083" cy="800219"/>
          </a:xfrm>
        </p:spPr>
        <p:txBody>
          <a:bodyPr/>
          <a:lstStyle>
            <a:lvl1pPr>
              <a:defRPr sz="4600">
                <a:solidFill>
                  <a:srgbClr val="FFFFFF"/>
                </a:solidFill>
                <a:latin typeface="+mj-lt"/>
              </a:defRPr>
            </a:lvl1pPr>
          </a:lstStyle>
          <a:p>
            <a:r>
              <a:rPr lang="en-US" dirty="0"/>
              <a:t>Click to edit Master title style</a:t>
            </a:r>
            <a:endParaRPr lang="en-US" dirty="0"/>
          </a:p>
        </p:txBody>
      </p:sp>
      <p:sp>
        <p:nvSpPr>
          <p:cNvPr id="8" name="Date Placeholder 7"/>
          <p:cNvSpPr>
            <a:spLocks noGrp="1"/>
          </p:cNvSpPr>
          <p:nvPr>
            <p:ph type="dt" sz="half" idx="14"/>
          </p:nvPr>
        </p:nvSpPr>
        <p:spPr/>
        <p:txBody>
          <a:bodyPr/>
          <a:lstStyle>
            <a:lvl1pPr>
              <a:defRPr>
                <a:solidFill>
                  <a:srgbClr val="FFFFFF"/>
                </a:solidFill>
              </a:defRPr>
            </a:lvl1pPr>
          </a:lstStyle>
          <a:p>
            <a:fld id="{2066890C-BD96-49FB-B2B3-E15E57B75181}"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obile App 10">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7" name="Text Placeholder 6"/>
          <p:cNvSpPr>
            <a:spLocks noGrp="1" noChangeAspect="1"/>
          </p:cNvSpPr>
          <p:nvPr>
            <p:ph type="body" sz="quarter" idx="14"/>
          </p:nvPr>
        </p:nvSpPr>
        <p:spPr>
          <a:xfrm>
            <a:off x="8438400" y="1242000"/>
            <a:ext cx="2721600" cy="4899763"/>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5"/>
          </p:nvPr>
        </p:nvSpPr>
        <p:spPr>
          <a:xfrm>
            <a:off x="8940799" y="2185037"/>
            <a:ext cx="1721485" cy="3072764"/>
          </a:xfrm>
          <a:prstGeom prst="rect">
            <a:avLst/>
          </a:prstGeom>
        </p:spPr>
        <p:txBody>
          <a:bodyPr/>
          <a:lstStyle>
            <a:lvl1pPr marL="0" indent="0">
              <a:buNone/>
              <a:defRPr>
                <a:noFill/>
              </a:defRPr>
            </a:lvl1pPr>
          </a:lstStyle>
          <a:p>
            <a:endParaRPr lang="en-US" dirty="0"/>
          </a:p>
        </p:txBody>
      </p:sp>
      <p:sp>
        <p:nvSpPr>
          <p:cNvPr id="5" name="Text Placeholder 6"/>
          <p:cNvSpPr>
            <a:spLocks noGrp="1"/>
          </p:cNvSpPr>
          <p:nvPr>
            <p:ph type="body" sz="quarter" idx="12"/>
          </p:nvPr>
        </p:nvSpPr>
        <p:spPr>
          <a:xfrm>
            <a:off x="6894000" y="1000800"/>
            <a:ext cx="2988000" cy="53856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7439027" y="2028826"/>
            <a:ext cx="1898648" cy="3352799"/>
          </a:xfrm>
          <a:prstGeom prst="rect">
            <a:avLst/>
          </a:prstGeom>
        </p:spPr>
        <p:txBody>
          <a:bodyPr/>
          <a:lstStyle>
            <a:lvl1pPr marL="0" indent="0">
              <a:buNone/>
              <a:defRPr>
                <a:noFill/>
              </a:defRPr>
            </a:lvl1pPr>
          </a:lstStyle>
          <a:p>
            <a:endParaRPr lang="en-US" dirty="0"/>
          </a:p>
        </p:txBody>
      </p:sp>
      <p:sp>
        <p:nvSpPr>
          <p:cNvPr id="9" name="Text Placeholder 6"/>
          <p:cNvSpPr>
            <a:spLocks noGrp="1" noChangeAspect="1"/>
          </p:cNvSpPr>
          <p:nvPr>
            <p:ph type="body" sz="quarter" idx="16"/>
          </p:nvPr>
        </p:nvSpPr>
        <p:spPr>
          <a:xfrm>
            <a:off x="6057900" y="4183925"/>
            <a:ext cx="2114550" cy="2114983"/>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noChangeAspect="1"/>
          </p:cNvSpPr>
          <p:nvPr>
            <p:ph type="pic" sz="quarter" idx="17"/>
          </p:nvPr>
        </p:nvSpPr>
        <p:spPr>
          <a:xfrm>
            <a:off x="6393076" y="4519616"/>
            <a:ext cx="1444199" cy="1443600"/>
          </a:xfrm>
          <a:prstGeom prst="roundRect">
            <a:avLst>
              <a:gd name="adj" fmla="val 24561"/>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1"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12" name="Date Placeholder 11"/>
          <p:cNvSpPr>
            <a:spLocks noGrp="1"/>
          </p:cNvSpPr>
          <p:nvPr>
            <p:ph type="dt" sz="half" idx="20"/>
          </p:nvPr>
        </p:nvSpPr>
        <p:spPr/>
        <p:txBody>
          <a:bodyPr/>
          <a:lstStyle/>
          <a:p>
            <a:fld id="{3A966E60-06B2-4F54-8596-24D1140469A0}" type="datetime1">
              <a:rPr lang="en-US" smtClean="0"/>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obile App 3">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hasCustomPrompt="1"/>
          </p:nvPr>
        </p:nvSpPr>
        <p:spPr>
          <a:xfrm>
            <a:off x="537459" y="507600"/>
            <a:ext cx="6028441" cy="600164"/>
          </a:xfrm>
        </p:spPr>
        <p:txBody>
          <a:body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3" name="Text Placeholder 6"/>
          <p:cNvSpPr>
            <a:spLocks noGrp="1"/>
          </p:cNvSpPr>
          <p:nvPr>
            <p:ph type="body" sz="quarter" idx="15"/>
          </p:nvPr>
        </p:nvSpPr>
        <p:spPr>
          <a:xfrm>
            <a:off x="8610600" y="442912"/>
            <a:ext cx="3489076" cy="5895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4" name="Picture Placeholder 8"/>
          <p:cNvSpPr>
            <a:spLocks noGrp="1"/>
          </p:cNvSpPr>
          <p:nvPr>
            <p:ph type="pic" sz="quarter" idx="16"/>
          </p:nvPr>
        </p:nvSpPr>
        <p:spPr>
          <a:xfrm>
            <a:off x="9246871" y="1569600"/>
            <a:ext cx="2214000" cy="3675600"/>
          </a:xfrm>
          <a:prstGeom prst="rect">
            <a:avLst/>
          </a:prstGeom>
        </p:spPr>
        <p:txBody>
          <a:bodyPr/>
          <a:lstStyle>
            <a:lvl1pPr marL="0" indent="0">
              <a:buNone/>
              <a:defRPr>
                <a:noFill/>
              </a:defRPr>
            </a:lvl1pPr>
          </a:lstStyle>
          <a:p>
            <a:endParaRPr lang="en-US" dirty="0"/>
          </a:p>
        </p:txBody>
      </p:sp>
      <p:sp>
        <p:nvSpPr>
          <p:cNvPr id="11" name="Text Placeholder 6"/>
          <p:cNvSpPr>
            <a:spLocks noGrp="1"/>
          </p:cNvSpPr>
          <p:nvPr>
            <p:ph type="body" sz="quarter" idx="12"/>
          </p:nvPr>
        </p:nvSpPr>
        <p:spPr>
          <a:xfrm>
            <a:off x="6565899" y="69850"/>
            <a:ext cx="3867785" cy="6535738"/>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7268400" y="1317600"/>
            <a:ext cx="2462400" cy="4071600"/>
          </a:xfrm>
          <a:prstGeom prst="rect">
            <a:avLst/>
          </a:prstGeom>
        </p:spPr>
        <p:txBody>
          <a:bodyPr/>
          <a:lstStyle>
            <a:lvl1pPr marL="0" indent="0">
              <a:buNone/>
              <a:defRPr>
                <a:noFill/>
              </a:defRPr>
            </a:lvl1pPr>
          </a:lstStyle>
          <a:p>
            <a:endParaRPr lang="en-US" dirty="0"/>
          </a:p>
        </p:txBody>
      </p:sp>
      <p:sp>
        <p:nvSpPr>
          <p:cNvPr id="10" name="Subtitle_half_left"/>
          <p:cNvSpPr>
            <a:spLocks noGrp="1"/>
          </p:cNvSpPr>
          <p:nvPr>
            <p:ph type="body" sz="quarter" idx="17" hasCustomPrompt="1"/>
          </p:nvPr>
        </p:nvSpPr>
        <p:spPr>
          <a:xfrm>
            <a:off x="536400" y="925200"/>
            <a:ext cx="603584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p:txBody>
          <a:bodyPr/>
          <a:lstStyle/>
          <a:p>
            <a:fld id="{793EAEE9-0D71-4392-8AF7-075E9E9BA174}" type="datetime1">
              <a:rPr lang="en-US" smtClean="0"/>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t App 1">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8256000" cy="6858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10" name="Text Placeholder 6"/>
          <p:cNvSpPr>
            <a:spLocks noGrp="1"/>
          </p:cNvSpPr>
          <p:nvPr>
            <p:ph type="body" sz="quarter" idx="14"/>
          </p:nvPr>
        </p:nvSpPr>
        <p:spPr>
          <a:xfrm>
            <a:off x="7803000" y="604800"/>
            <a:ext cx="4233600" cy="568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8"/>
          </p:nvPr>
        </p:nvSpPr>
        <p:spPr>
          <a:xfrm>
            <a:off x="8570698" y="1576372"/>
            <a:ext cx="2787605" cy="3750257"/>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9"/>
          </p:nvPr>
        </p:nvSpPr>
        <p:spPr>
          <a:xfrm>
            <a:off x="5770800" y="36000"/>
            <a:ext cx="4784400" cy="66312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20"/>
          </p:nvPr>
        </p:nvSpPr>
        <p:spPr>
          <a:xfrm>
            <a:off x="6541026" y="1169231"/>
            <a:ext cx="3249949" cy="4372264"/>
          </a:xfrm>
          <a:prstGeom prst="rect">
            <a:avLst/>
          </a:prstGeom>
        </p:spPr>
        <p:txBody>
          <a:bodyPr/>
          <a:lstStyle>
            <a:lvl1pPr marL="0" indent="0">
              <a:buNone/>
              <a:defRPr>
                <a:noFill/>
              </a:defRPr>
            </a:lvl1pPr>
          </a:lstStyle>
          <a:p>
            <a:endParaRPr lang="en-US" dirty="0"/>
          </a:p>
        </p:txBody>
      </p:sp>
      <p:sp>
        <p:nvSpPr>
          <p:cNvPr id="14" name="Subtitle_half_left"/>
          <p:cNvSpPr>
            <a:spLocks noGrp="1"/>
          </p:cNvSpPr>
          <p:nvPr>
            <p:ph type="body" sz="quarter" idx="21"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3" name="Date Placeholder 2"/>
          <p:cNvSpPr>
            <a:spLocks noGrp="1"/>
          </p:cNvSpPr>
          <p:nvPr>
            <p:ph type="dt" sz="half" idx="22"/>
          </p:nvPr>
        </p:nvSpPr>
        <p:spPr/>
        <p:txBody>
          <a:bodyPr/>
          <a:lstStyle/>
          <a:p>
            <a:fld id="{E643214D-F5C7-4AC4-B02D-B95B516F6EF0}" type="datetime1">
              <a:rPr lang="en-US" smtClean="0"/>
            </a:fld>
            <a:endParaRPr lang="en-US"/>
          </a:p>
        </p:txBody>
      </p:sp>
      <p:sp>
        <p:nvSpPr>
          <p:cNvPr id="6" name="Footer Placeholder 5"/>
          <p:cNvSpPr>
            <a:spLocks noGrp="1"/>
          </p:cNvSpPr>
          <p:nvPr>
            <p:ph type="ftr" sz="quarter" idx="23"/>
          </p:nvPr>
        </p:nvSpPr>
        <p:spPr/>
        <p:txBody>
          <a:bodyPr/>
          <a:lstStyle/>
          <a:p>
            <a:r>
              <a:rPr lang="en-US"/>
              <a:t>Restricted and Confidential © Work Sans 10 pt</a:t>
            </a:r>
            <a:endParaRPr lang="en-US" dirty="0"/>
          </a:p>
        </p:txBody>
      </p:sp>
      <p:sp>
        <p:nvSpPr>
          <p:cNvPr id="7" name="Slide Number Placeholder 6"/>
          <p:cNvSpPr>
            <a:spLocks noGrp="1"/>
          </p:cNvSpPr>
          <p:nvPr>
            <p:ph type="sldNum" sz="quarter" idx="24"/>
          </p:nvPr>
        </p:nvSpPr>
        <p:spPr/>
        <p:txBody>
          <a:bodyPr/>
          <a:lstStyle/>
          <a:p>
            <a:fld id="{4E6DB2D9-BBD8-435B-B34A-9B8472CE273E}" type="slidenum">
              <a:rPr lang="en-US" smtClean="0"/>
            </a:fld>
            <a:endParaRPr lang="en-US" dirty="0"/>
          </a:p>
        </p:txBody>
      </p:sp>
      <p:pic>
        <p:nvPicPr>
          <p:cNvPr id="18" name="Picture 17"/>
          <p:cNvPicPr>
            <a:picLocks noChangeAspect="1"/>
          </p:cNvPicPr>
          <p:nvPr userDrawn="1"/>
        </p:nvPicPr>
        <p:blipFill>
          <a:blip r:embed="rId3" cstate="email"/>
          <a:stretch>
            <a:fillRect/>
          </a:stretch>
        </p:blipFill>
        <p:spPr>
          <a:xfrm>
            <a:off x="636589" y="6346190"/>
            <a:ext cx="761937" cy="219438"/>
          </a:xfrm>
          <a:prstGeom prst="rect">
            <a:avLst/>
          </a:prstGeom>
        </p:spPr>
      </p:pic>
      <p:sp>
        <p:nvSpPr>
          <p:cNvPr id="19"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t App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4"/>
          </p:nvPr>
        </p:nvSpPr>
        <p:spPr>
          <a:xfrm>
            <a:off x="4222800" y="1263600"/>
            <a:ext cx="3758400" cy="52092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5"/>
          </p:nvPr>
        </p:nvSpPr>
        <p:spPr>
          <a:xfrm>
            <a:off x="4825585" y="2152650"/>
            <a:ext cx="2553531" cy="34353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7" name="Subtitle"/>
          <p:cNvSpPr>
            <a:spLocks noGrp="1"/>
          </p:cNvSpPr>
          <p:nvPr>
            <p:ph type="body" sz="quarter" idx="13" hasCustomPrompt="1"/>
          </p:nvPr>
        </p:nvSpPr>
        <p:spPr>
          <a:xfrm>
            <a:off x="537458"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7"/>
          </p:nvPr>
        </p:nvSpPr>
        <p:spPr/>
        <p:txBody>
          <a:bodyPr/>
          <a:lstStyle/>
          <a:p>
            <a:fld id="{75B6E942-EAD9-480E-87EB-985834106D73}" type="datetime1">
              <a:rPr lang="en-US" smtClean="0"/>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t App 2">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8256000" cy="6858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14" name="Text Placeholder 6"/>
          <p:cNvSpPr>
            <a:spLocks noGrp="1"/>
          </p:cNvSpPr>
          <p:nvPr>
            <p:ph type="body" sz="quarter" idx="14"/>
          </p:nvPr>
        </p:nvSpPr>
        <p:spPr>
          <a:xfrm>
            <a:off x="5810400" y="43200"/>
            <a:ext cx="6382800" cy="658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8" name="Picture Placeholder 8"/>
          <p:cNvSpPr>
            <a:spLocks noGrp="1"/>
          </p:cNvSpPr>
          <p:nvPr>
            <p:ph type="pic" sz="quarter" idx="18"/>
          </p:nvPr>
        </p:nvSpPr>
        <p:spPr>
          <a:xfrm>
            <a:off x="7176000" y="909000"/>
            <a:ext cx="5016000" cy="4860000"/>
          </a:xfrm>
          <a:prstGeom prst="rect">
            <a:avLst/>
          </a:prstGeom>
        </p:spPr>
        <p:txBody>
          <a:bodyPr/>
          <a:lstStyle>
            <a:lvl1pPr marL="0" indent="0">
              <a:buNone/>
              <a:defRPr>
                <a:noFill/>
              </a:defRPr>
            </a:lvl1pPr>
          </a:lstStyle>
          <a:p>
            <a:endParaRPr lang="en-US" dirty="0"/>
          </a:p>
        </p:txBody>
      </p:sp>
      <p:sp>
        <p:nvSpPr>
          <p:cNvPr id="9" name="Subtitle_half_left"/>
          <p:cNvSpPr>
            <a:spLocks noGrp="1"/>
          </p:cNvSpPr>
          <p:nvPr>
            <p:ph type="body" sz="quarter" idx="19"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pic>
        <p:nvPicPr>
          <p:cNvPr id="12" name="Picture 11"/>
          <p:cNvPicPr>
            <a:picLocks noChangeAspect="1"/>
          </p:cNvPicPr>
          <p:nvPr userDrawn="1"/>
        </p:nvPicPr>
        <p:blipFill>
          <a:blip r:embed="rId3" cstate="email"/>
          <a:stretch>
            <a:fillRect/>
          </a:stretch>
        </p:blipFill>
        <p:spPr>
          <a:xfrm>
            <a:off x="636589" y="6346190"/>
            <a:ext cx="761937" cy="219438"/>
          </a:xfrm>
          <a:prstGeom prst="rect">
            <a:avLst/>
          </a:prstGeom>
        </p:spPr>
      </p:pic>
      <p:sp>
        <p:nvSpPr>
          <p:cNvPr id="15"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
        <p:nvSpPr>
          <p:cNvPr id="3" name="Date Placeholder 2"/>
          <p:cNvSpPr>
            <a:spLocks noGrp="1"/>
          </p:cNvSpPr>
          <p:nvPr>
            <p:ph type="dt" sz="half" idx="20"/>
          </p:nvPr>
        </p:nvSpPr>
        <p:spPr/>
        <p:txBody>
          <a:bodyPr/>
          <a:lstStyle/>
          <a:p>
            <a:fld id="{55FD1020-9C59-49A2-9349-06706AC47CA0}" type="datetime1">
              <a:rPr lang="en-US" smtClean="0"/>
            </a:fld>
            <a:endParaRPr lang="en-US" dirty="0"/>
          </a:p>
        </p:txBody>
      </p:sp>
      <p:sp>
        <p:nvSpPr>
          <p:cNvPr id="6" name="Footer Placeholder 5"/>
          <p:cNvSpPr>
            <a:spLocks noGrp="1"/>
          </p:cNvSpPr>
          <p:nvPr>
            <p:ph type="ftr" sz="quarter" idx="21"/>
          </p:nvPr>
        </p:nvSpPr>
        <p:spPr/>
        <p:txBody>
          <a:bodyPr/>
          <a:lstStyle/>
          <a:p>
            <a:r>
              <a:rPr lang="en-US"/>
              <a:t>Restricted and Confidential © Work Sans 10 pt</a:t>
            </a:r>
            <a:endParaRPr lang="en-US" dirty="0"/>
          </a:p>
        </p:txBody>
      </p:sp>
      <p:sp>
        <p:nvSpPr>
          <p:cNvPr id="7" name="Slide Number Placeholder 6"/>
          <p:cNvSpPr>
            <a:spLocks noGrp="1"/>
          </p:cNvSpPr>
          <p:nvPr>
            <p:ph type="sldNum" sz="quarter" idx="22"/>
          </p:nvPr>
        </p:nvSpPr>
        <p:spPr/>
        <p:txBody>
          <a:bodyPr/>
          <a:lstStyle>
            <a:lvl1pPr>
              <a:defRPr>
                <a:solidFill>
                  <a:schemeClr val="accent5"/>
                </a:solidFill>
              </a:defRPr>
            </a:lvl1pPr>
          </a:lstStyle>
          <a:p>
            <a:fld id="{4E6DB2D9-BBD8-435B-B34A-9B8472CE273E}" type="slidenum">
              <a:rPr lang="en-US" smtClean="0"/>
            </a:fld>
            <a:endParaRPr 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aptop 1">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7" name="Text Placeholder 6"/>
          <p:cNvSpPr>
            <a:spLocks noGrp="1"/>
          </p:cNvSpPr>
          <p:nvPr>
            <p:ph type="body" sz="quarter" idx="12"/>
          </p:nvPr>
        </p:nvSpPr>
        <p:spPr>
          <a:xfrm>
            <a:off x="6044400" y="349200"/>
            <a:ext cx="6148800" cy="5986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 name="Title 1"/>
          <p:cNvSpPr>
            <a:spLocks noGrp="1"/>
          </p:cNvSpPr>
          <p:nvPr>
            <p:ph type="title" hasCustomPrompt="1"/>
          </p:nvPr>
        </p:nvSpPr>
        <p:spPr>
          <a:xfrm>
            <a:off x="537459" y="507600"/>
            <a:ext cx="6028441" cy="600164"/>
          </a:xfrm>
        </p:spPr>
        <p:txBody>
          <a:body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9" name="Picture Placeholder 8"/>
          <p:cNvSpPr>
            <a:spLocks noGrp="1"/>
          </p:cNvSpPr>
          <p:nvPr>
            <p:ph type="pic" sz="quarter" idx="13"/>
          </p:nvPr>
        </p:nvSpPr>
        <p:spPr>
          <a:xfrm>
            <a:off x="7493000" y="984250"/>
            <a:ext cx="4699000" cy="45783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8" name="Subtitle_half_left"/>
          <p:cNvSpPr>
            <a:spLocks noGrp="1"/>
          </p:cNvSpPr>
          <p:nvPr>
            <p:ph type="body" sz="quarter" idx="15" hasCustomPrompt="1"/>
          </p:nvPr>
        </p:nvSpPr>
        <p:spPr>
          <a:xfrm>
            <a:off x="536400" y="925200"/>
            <a:ext cx="60587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6"/>
          </p:nvPr>
        </p:nvSpPr>
        <p:spPr/>
        <p:txBody>
          <a:bodyPr/>
          <a:lstStyle/>
          <a:p>
            <a:fld id="{0FFAF5A6-AED7-44AF-B458-FDCE55C6D541}" type="datetime1">
              <a:rPr lang="en-US" smtClean="0"/>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aptop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367200" y="1652400"/>
            <a:ext cx="7480800" cy="4384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435100" y="2120901"/>
            <a:ext cx="5340349" cy="33464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6"/>
          </p:nvPr>
        </p:nvSpPr>
        <p:spPr/>
        <p:txBody>
          <a:bodyPr/>
          <a:lstStyle/>
          <a:p>
            <a:fld id="{3CBF86F5-9DAF-4D68-B0A4-209D2A2B3BD1}" type="datetime1">
              <a:rPr lang="en-US" smtClean="0"/>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Text Placeholder 6"/>
          <p:cNvSpPr>
            <a:spLocks noGrp="1"/>
          </p:cNvSpPr>
          <p:nvPr>
            <p:ph type="body" sz="quarter" idx="12"/>
          </p:nvPr>
        </p:nvSpPr>
        <p:spPr>
          <a:xfrm>
            <a:off x="4730400" y="1411200"/>
            <a:ext cx="7930800" cy="469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3"/>
          </p:nvPr>
        </p:nvSpPr>
        <p:spPr>
          <a:xfrm>
            <a:off x="5861051" y="1911350"/>
            <a:ext cx="5664200" cy="3581400"/>
          </a:xfrm>
          <a:prstGeom prst="rect">
            <a:avLst/>
          </a:prstGeom>
        </p:spPr>
        <p:txBody>
          <a:bodyPr/>
          <a:lstStyle>
            <a:lvl1pPr marL="0" indent="0">
              <a:buNone/>
              <a:defRPr>
                <a:noFill/>
              </a:defRPr>
            </a:lvl1pPr>
          </a:lstStyle>
          <a:p>
            <a:endParaRPr lang="en-US" dirty="0"/>
          </a:p>
        </p:txBody>
      </p:sp>
      <p:sp>
        <p:nvSpPr>
          <p:cNvPr id="9"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6"/>
          </p:nvPr>
        </p:nvSpPr>
        <p:spPr/>
        <p:txBody>
          <a:bodyPr/>
          <a:lstStyle/>
          <a:p>
            <a:fld id="{39FA79A7-99D2-4F01-89B9-9AA7C04954FB}" type="datetime1">
              <a:rPr lang="en-US" smtClean="0"/>
            </a:fld>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ptop &amp; Mobi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4730400" y="1411200"/>
            <a:ext cx="7930800" cy="469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5861051" y="1911350"/>
            <a:ext cx="5664200" cy="3581400"/>
          </a:xfrm>
          <a:prstGeom prst="rect">
            <a:avLst/>
          </a:prstGeom>
        </p:spPr>
        <p:txBody>
          <a:bodyPr/>
          <a:lstStyle>
            <a:lvl1pPr marL="0" indent="0">
              <a:buNone/>
              <a:defRPr>
                <a:noFill/>
              </a:defRPr>
            </a:lvl1pPr>
          </a:lstStyle>
          <a:p>
            <a:endParaRPr lang="en-US" dirty="0"/>
          </a:p>
        </p:txBody>
      </p:sp>
      <p:sp>
        <p:nvSpPr>
          <p:cNvPr id="9" name="Text Placeholder 6"/>
          <p:cNvSpPr>
            <a:spLocks noGrp="1"/>
          </p:cNvSpPr>
          <p:nvPr>
            <p:ph type="body" sz="quarter" idx="14"/>
          </p:nvPr>
        </p:nvSpPr>
        <p:spPr>
          <a:xfrm>
            <a:off x="4335780" y="1958400"/>
            <a:ext cx="2473200" cy="4449600"/>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p:cNvSpPr>
          <p:nvPr>
            <p:ph type="pic" sz="quarter" idx="15"/>
          </p:nvPr>
        </p:nvSpPr>
        <p:spPr>
          <a:xfrm>
            <a:off x="4786238" y="2800350"/>
            <a:ext cx="1576462" cy="27813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1"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18"/>
          </p:nvPr>
        </p:nvSpPr>
        <p:spPr/>
        <p:txBody>
          <a:bodyPr/>
          <a:lstStyle/>
          <a:p>
            <a:fld id="{60F082C2-6162-4074-9D65-0CBB6B14FBB6}" type="datetime1">
              <a:rPr lang="en-US" smtClean="0"/>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rowser 1">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7" name="Text Placeholder 6"/>
          <p:cNvSpPr>
            <a:spLocks noGrp="1"/>
          </p:cNvSpPr>
          <p:nvPr>
            <p:ph type="body" sz="quarter" idx="12"/>
          </p:nvPr>
        </p:nvSpPr>
        <p:spPr>
          <a:xfrm>
            <a:off x="1184400" y="360000"/>
            <a:ext cx="9806400" cy="596265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9" name="Picture Placeholder 8"/>
          <p:cNvSpPr>
            <a:spLocks noGrp="1"/>
          </p:cNvSpPr>
          <p:nvPr>
            <p:ph type="pic" sz="quarter" idx="13"/>
          </p:nvPr>
        </p:nvSpPr>
        <p:spPr>
          <a:xfrm>
            <a:off x="1473199" y="842963"/>
            <a:ext cx="9242425" cy="5195887"/>
          </a:xfrm>
          <a:prstGeom prst="rect">
            <a:avLst/>
          </a:prstGeom>
        </p:spPr>
        <p:txBody>
          <a:bodyPr/>
          <a:lstStyle>
            <a:lvl1pPr marL="0" indent="0">
              <a:buNone/>
              <a:defRPr>
                <a:noFill/>
              </a:defRPr>
            </a:lvl1pPr>
          </a:lstStyle>
          <a:p>
            <a:endParaRPr lang="en-US" dirty="0"/>
          </a:p>
        </p:txBody>
      </p:sp>
      <p:sp>
        <p:nvSpPr>
          <p:cNvPr id="2" name="Footer Placeholder 1"/>
          <p:cNvSpPr>
            <a:spLocks noGrp="1"/>
          </p:cNvSpPr>
          <p:nvPr>
            <p:ph type="ftr" sz="quarter" idx="14"/>
          </p:nvPr>
        </p:nvSpPr>
        <p:spPr/>
        <p:txBody>
          <a:bodyPr/>
          <a:lstStyle/>
          <a:p>
            <a:r>
              <a:rPr lang="en-US"/>
              <a:t>Restricted and Confidential © Work Sans 10 pt</a:t>
            </a:r>
            <a:endParaRPr lang="en-US" dirty="0"/>
          </a:p>
        </p:txBody>
      </p:sp>
      <p:sp>
        <p:nvSpPr>
          <p:cNvPr id="4" name="Date Placeholder 3"/>
          <p:cNvSpPr>
            <a:spLocks noGrp="1"/>
          </p:cNvSpPr>
          <p:nvPr>
            <p:ph type="dt" sz="half" idx="15"/>
          </p:nvPr>
        </p:nvSpPr>
        <p:spPr/>
        <p:txBody>
          <a:bodyPr/>
          <a:lstStyle/>
          <a:p>
            <a:fld id="{ACEE2E35-9B76-4EB0-B679-A9F046EBFCA9}" type="datetime1">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center with background">
    <p:bg>
      <p:bgPr>
        <a:solidFill>
          <a:schemeClr val="accent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2242484"/>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B73E6777-6958-4663-88F4-E4266AAE6C45}"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rowser 2">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12192000" cy="2574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13" name="Text Placeholder 6"/>
          <p:cNvSpPr>
            <a:spLocks noGrp="1"/>
          </p:cNvSpPr>
          <p:nvPr>
            <p:ph type="body" sz="quarter" idx="15"/>
          </p:nvPr>
        </p:nvSpPr>
        <p:spPr>
          <a:xfrm>
            <a:off x="352800" y="878400"/>
            <a:ext cx="5868000" cy="5364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4" name="Picture Placeholder 8"/>
          <p:cNvSpPr>
            <a:spLocks noGrp="1"/>
          </p:cNvSpPr>
          <p:nvPr>
            <p:ph type="pic" sz="quarter" idx="16"/>
          </p:nvPr>
        </p:nvSpPr>
        <p:spPr>
          <a:xfrm>
            <a:off x="606000" y="1359000"/>
            <a:ext cx="5377846" cy="4625465"/>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7"/>
          </p:nvPr>
        </p:nvSpPr>
        <p:spPr>
          <a:xfrm>
            <a:off x="5940000" y="878400"/>
            <a:ext cx="5868000" cy="5364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18"/>
          </p:nvPr>
        </p:nvSpPr>
        <p:spPr>
          <a:xfrm>
            <a:off x="6186000" y="1359000"/>
            <a:ext cx="5377846" cy="4625465"/>
          </a:xfrm>
          <a:prstGeom prst="rect">
            <a:avLst/>
          </a:prstGeom>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1" name="Text Placeholder 6"/>
          <p:cNvSpPr>
            <a:spLocks noGrp="1"/>
          </p:cNvSpPr>
          <p:nvPr>
            <p:ph type="body" sz="quarter" idx="12"/>
          </p:nvPr>
        </p:nvSpPr>
        <p:spPr>
          <a:xfrm>
            <a:off x="2610000" y="324000"/>
            <a:ext cx="7048800" cy="6022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2902178" y="859537"/>
            <a:ext cx="6478822" cy="5195887"/>
          </a:xfrm>
          <a:prstGeom prst="rect">
            <a:avLst/>
          </a:prstGeom>
        </p:spPr>
        <p:txBody>
          <a:bodyPr/>
          <a:lstStyle>
            <a:lvl1pPr marL="0" indent="0">
              <a:buNone/>
              <a:defRPr>
                <a:noFill/>
              </a:defRPr>
            </a:lvl1pPr>
          </a:lstStyle>
          <a:p>
            <a:endParaRPr lang="en-US" dirty="0"/>
          </a:p>
        </p:txBody>
      </p:sp>
      <p:sp>
        <p:nvSpPr>
          <p:cNvPr id="2" name="Date Placeholder 1"/>
          <p:cNvSpPr>
            <a:spLocks noGrp="1"/>
          </p:cNvSpPr>
          <p:nvPr>
            <p:ph type="dt" sz="half" idx="19"/>
          </p:nvPr>
        </p:nvSpPr>
        <p:spPr/>
        <p:txBody>
          <a:bodyPr/>
          <a:lstStyle/>
          <a:p>
            <a:fld id="{25577B6C-FA40-436A-B0C6-FC00D5566754}" type="datetime1">
              <a:rPr lang="en-US" smtClean="0"/>
            </a:fld>
            <a:endParaRPr 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rowser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6057900" y="1384300"/>
            <a:ext cx="5765800" cy="46863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6357938" y="1943100"/>
            <a:ext cx="5186361" cy="3854450"/>
          </a:xfrm>
          <a:prstGeom prst="rect">
            <a:avLst/>
          </a:prstGeom>
        </p:spPr>
        <p:txBody>
          <a:bodyPr/>
          <a:lstStyle>
            <a:lvl1pPr marL="0" indent="0">
              <a:buNone/>
              <a:defRPr>
                <a:noFill/>
              </a:defRPr>
            </a:lvl1pPr>
          </a:lstStyle>
          <a:p>
            <a:endParaRPr lang="en-US" dirty="0"/>
          </a:p>
        </p:txBody>
      </p:sp>
      <p:sp>
        <p:nvSpPr>
          <p:cNvPr id="7" name="Footer Placeholder 6"/>
          <p:cNvSpPr>
            <a:spLocks noGrp="1"/>
          </p:cNvSpPr>
          <p:nvPr>
            <p:ph type="ftr" sz="quarter" idx="14"/>
          </p:nvPr>
        </p:nvSpPr>
        <p:spPr/>
        <p:txBody>
          <a:bodyPr/>
          <a:lstStyle/>
          <a:p>
            <a:r>
              <a:rPr lang="en-US"/>
              <a:t>Restricted and Confidential © Work Sans 10 pt</a:t>
            </a:r>
            <a:endParaRPr lang="en-US" dirty="0"/>
          </a:p>
        </p:txBody>
      </p:sp>
      <p:sp>
        <p:nvSpPr>
          <p:cNvPr id="8"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4" name="Date Placeholder 3"/>
          <p:cNvSpPr>
            <a:spLocks noGrp="1"/>
          </p:cNvSpPr>
          <p:nvPr>
            <p:ph type="dt" sz="half" idx="16"/>
          </p:nvPr>
        </p:nvSpPr>
        <p:spPr/>
        <p:txBody>
          <a:bodyPr/>
          <a:lstStyle/>
          <a:p>
            <a:fld id="{7ED335F4-3832-435E-9148-F3CF323565EB}" type="datetime1">
              <a:rPr lang="en-US" smtClean="0"/>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right &amp; background left dark">
    <p:spTree>
      <p:nvGrpSpPr>
        <p:cNvPr id="1" name=""/>
        <p:cNvGrpSpPr/>
        <p:nvPr/>
      </p:nvGrpSpPr>
      <p:grpSpPr>
        <a:xfrm>
          <a:off x="0" y="0"/>
          <a:ext cx="0" cy="0"/>
          <a:chOff x="0" y="0"/>
          <a:chExt cx="0" cy="0"/>
        </a:xfrm>
      </p:grpSpPr>
      <p:sp>
        <p:nvSpPr>
          <p:cNvPr id="2" name="Title_half_left"/>
          <p:cNvSpPr>
            <a:spLocks noGrp="1"/>
          </p:cNvSpPr>
          <p:nvPr>
            <p:ph type="title"/>
          </p:nvPr>
        </p:nvSpPr>
        <p:spPr>
          <a:xfrm>
            <a:off x="4352400" y="507600"/>
            <a:ext cx="5245824" cy="600164"/>
          </a:xfrm>
        </p:spPr>
        <p:txBody>
          <a:bodyPr/>
          <a:lstStyle>
            <a:lvl1pPr>
              <a:defRPr/>
            </a:lvl1pPr>
          </a:lstStyle>
          <a:p>
            <a:endParaRPr lang="en-US" dirty="0"/>
          </a:p>
        </p:txBody>
      </p:sp>
      <p:sp>
        <p:nvSpPr>
          <p:cNvPr id="6" name="Picture Placeholder 5"/>
          <p:cNvSpPr>
            <a:spLocks noGrp="1"/>
          </p:cNvSpPr>
          <p:nvPr>
            <p:ph type="pic" sz="quarter" idx="11"/>
          </p:nvPr>
        </p:nvSpPr>
        <p:spPr>
          <a:xfrm>
            <a:off x="0" y="0"/>
            <a:ext cx="3924000" cy="6858000"/>
          </a:xfrm>
          <a:prstGeom prst="rect">
            <a:avLst/>
          </a:prstGeom>
          <a:solidFill>
            <a:schemeClr val="accent2"/>
          </a:solidFill>
        </p:spPr>
        <p:txBody>
          <a:bodyPr/>
          <a:lstStyle>
            <a:lvl1pPr marL="0" indent="0">
              <a:buNone/>
              <a:defRPr>
                <a:noFill/>
              </a:defRPr>
            </a:lvl1pPr>
          </a:lstStyle>
          <a:p>
            <a:endParaRPr lang="en-US" dirty="0"/>
          </a:p>
        </p:txBody>
      </p:sp>
      <p:sp>
        <p:nvSpPr>
          <p:cNvPr id="10" name="Date Placeholder 9"/>
          <p:cNvSpPr>
            <a:spLocks noGrp="1"/>
          </p:cNvSpPr>
          <p:nvPr>
            <p:ph type="dt" sz="half" idx="12"/>
          </p:nvPr>
        </p:nvSpPr>
        <p:spPr/>
        <p:txBody>
          <a:bodyPr/>
          <a:lstStyle/>
          <a:p>
            <a:fld id="{430F46C1-A0BE-4560-B1F3-F3A0B145350C}" type="datetime1">
              <a:rPr lang="en-US" smtClean="0"/>
            </a:fld>
            <a:endParaRPr lang="en-US" dirty="0"/>
          </a:p>
        </p:txBody>
      </p:sp>
      <p:sp>
        <p:nvSpPr>
          <p:cNvPr id="11" name="Footer Placeholder 10"/>
          <p:cNvSpPr>
            <a:spLocks noGrp="1"/>
          </p:cNvSpPr>
          <p:nvPr>
            <p:ph type="ftr" sz="quarter" idx="13"/>
          </p:nvPr>
        </p:nvSpPr>
        <p:spPr>
          <a:xfrm>
            <a:off x="3924000" y="6323714"/>
            <a:ext cx="6088682" cy="245776"/>
          </a:xfrm>
        </p:spPr>
        <p:txBody>
          <a:bodyPr/>
          <a:lstStyle/>
          <a:p>
            <a:r>
              <a:rPr lang="en-US"/>
              <a:t>Restricted and Confidential © Work Sans 10 pt</a:t>
            </a:r>
            <a:endParaRPr lang="en-US" dirty="0"/>
          </a:p>
        </p:txBody>
      </p:sp>
      <p:sp>
        <p:nvSpPr>
          <p:cNvPr id="13" name="Slide Number Placeholder 12"/>
          <p:cNvSpPr>
            <a:spLocks noGrp="1"/>
          </p:cNvSpPr>
          <p:nvPr>
            <p:ph type="sldNum" sz="quarter" idx="14"/>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obile App 4 Black">
    <p:spTree>
      <p:nvGrpSpPr>
        <p:cNvPr id="1" name=""/>
        <p:cNvGrpSpPr/>
        <p:nvPr/>
      </p:nvGrpSpPr>
      <p:grpSpPr>
        <a:xfrm>
          <a:off x="0" y="0"/>
          <a:ext cx="0" cy="0"/>
          <a:chOff x="0" y="0"/>
          <a:chExt cx="0" cy="0"/>
        </a:xfrm>
      </p:grpSpPr>
      <p:sp>
        <p:nvSpPr>
          <p:cNvPr id="2" name="Title 1"/>
          <p:cNvSpPr>
            <a:spLocks noGrp="1"/>
          </p:cNvSpPr>
          <p:nvPr>
            <p:ph type="title"/>
          </p:nvPr>
        </p:nvSpPr>
        <p:spPr>
          <a:xfrm>
            <a:off x="537459" y="507600"/>
            <a:ext cx="10958541" cy="600164"/>
          </a:xfrm>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1" name="Text Placeholder 6"/>
          <p:cNvSpPr>
            <a:spLocks noGrp="1"/>
          </p:cNvSpPr>
          <p:nvPr>
            <p:ph type="body" sz="quarter" idx="12"/>
          </p:nvPr>
        </p:nvSpPr>
        <p:spPr>
          <a:xfrm>
            <a:off x="8931000" y="1607475"/>
            <a:ext cx="2790000" cy="4714509"/>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9440814" y="2440800"/>
            <a:ext cx="1770372" cy="2941200"/>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5"/>
          </p:nvPr>
        </p:nvSpPr>
        <p:spPr>
          <a:xfrm>
            <a:off x="6141000" y="1605675"/>
            <a:ext cx="2790000" cy="4714509"/>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16"/>
          </p:nvPr>
        </p:nvSpPr>
        <p:spPr>
          <a:xfrm>
            <a:off x="6650814" y="2440800"/>
            <a:ext cx="1770372" cy="2941200"/>
          </a:xfrm>
          <a:prstGeom prst="rect">
            <a:avLst/>
          </a:prstGeom>
        </p:spPr>
        <p:txBody>
          <a:bodyPr/>
          <a:lstStyle>
            <a:lvl1pPr marL="0" indent="0">
              <a:buNone/>
              <a:defRPr>
                <a:noFill/>
              </a:defRPr>
            </a:lvl1pPr>
          </a:lstStyle>
          <a:p>
            <a:endParaRPr lang="en-US" dirty="0"/>
          </a:p>
        </p:txBody>
      </p:sp>
      <p:sp>
        <p:nvSpPr>
          <p:cNvPr id="17" name="Text Placeholder 6"/>
          <p:cNvSpPr>
            <a:spLocks noGrp="1"/>
          </p:cNvSpPr>
          <p:nvPr>
            <p:ph type="body" sz="quarter" idx="17"/>
          </p:nvPr>
        </p:nvSpPr>
        <p:spPr>
          <a:xfrm>
            <a:off x="7358400" y="1274400"/>
            <a:ext cx="3150000" cy="532283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8" name="Picture Placeholder 8"/>
          <p:cNvSpPr>
            <a:spLocks noGrp="1"/>
          </p:cNvSpPr>
          <p:nvPr>
            <p:ph type="pic" sz="quarter" idx="18"/>
          </p:nvPr>
        </p:nvSpPr>
        <p:spPr>
          <a:xfrm>
            <a:off x="7931597" y="2217364"/>
            <a:ext cx="2005200" cy="3315600"/>
          </a:xfrm>
          <a:prstGeom prst="rect">
            <a:avLst/>
          </a:prstGeom>
        </p:spPr>
        <p:txBody>
          <a:bodyPr/>
          <a:lstStyle>
            <a:lvl1pPr marL="0" indent="0">
              <a:buNone/>
              <a:defRPr>
                <a:noFill/>
              </a:defRPr>
            </a:lvl1pPr>
          </a:lstStyle>
          <a:p>
            <a:endParaRPr lang="en-US" dirty="0"/>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0"/>
          </p:nvPr>
        </p:nvSpPr>
        <p:spPr/>
        <p:txBody>
          <a:bodyPr/>
          <a:lstStyle/>
          <a:p>
            <a:fld id="{D62C7E3B-6F4B-4417-9A87-B5729612E6E2}" type="datetime1">
              <a:rPr lang="en-US" smtClean="0"/>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obile App 7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1146000" y="13989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561000" y="2116800"/>
            <a:ext cx="1461600" cy="24696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20" name="Text Placeholder 6"/>
          <p:cNvSpPr>
            <a:spLocks noGrp="1"/>
          </p:cNvSpPr>
          <p:nvPr>
            <p:ph type="body" sz="quarter" idx="27"/>
          </p:nvPr>
        </p:nvSpPr>
        <p:spPr>
          <a:xfrm>
            <a:off x="4926000" y="13989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1" name="Picture Placeholder 8"/>
          <p:cNvSpPr>
            <a:spLocks noGrp="1"/>
          </p:cNvSpPr>
          <p:nvPr>
            <p:ph type="pic" sz="quarter" idx="28"/>
          </p:nvPr>
        </p:nvSpPr>
        <p:spPr>
          <a:xfrm>
            <a:off x="5346000" y="2116800"/>
            <a:ext cx="1461600" cy="2469600"/>
          </a:xfrm>
          <a:prstGeom prst="rect">
            <a:avLst/>
          </a:prstGeom>
        </p:spPr>
        <p:txBody>
          <a:bodyPr/>
          <a:lstStyle>
            <a:lvl1pPr marL="0" indent="0">
              <a:buNone/>
              <a:defRPr>
                <a:noFill/>
              </a:defRPr>
            </a:lvl1pPr>
          </a:lstStyle>
          <a:p>
            <a:endParaRPr lang="en-US" dirty="0"/>
          </a:p>
        </p:txBody>
      </p:sp>
      <p:sp>
        <p:nvSpPr>
          <p:cNvPr id="22" name="Text Placeholder 6"/>
          <p:cNvSpPr>
            <a:spLocks noGrp="1"/>
          </p:cNvSpPr>
          <p:nvPr>
            <p:ph type="body" sz="quarter" idx="29"/>
          </p:nvPr>
        </p:nvSpPr>
        <p:spPr>
          <a:xfrm>
            <a:off x="8751000" y="13989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3" name="Picture Placeholder 8"/>
          <p:cNvSpPr>
            <a:spLocks noGrp="1"/>
          </p:cNvSpPr>
          <p:nvPr>
            <p:ph type="pic" sz="quarter" idx="30"/>
          </p:nvPr>
        </p:nvSpPr>
        <p:spPr>
          <a:xfrm>
            <a:off x="9169200" y="2116800"/>
            <a:ext cx="1461600" cy="2469600"/>
          </a:xfrm>
          <a:prstGeom prst="rect">
            <a:avLst/>
          </a:prstGeom>
        </p:spPr>
        <p:txBody>
          <a:bodyPr/>
          <a:lstStyle>
            <a:lvl1pPr marL="0" indent="0">
              <a:buNone/>
              <a:defRPr>
                <a:noFill/>
              </a:defRPr>
            </a:lvl1pPr>
          </a:lstStyle>
          <a:p>
            <a:endParaRPr lang="en-US" dirty="0"/>
          </a:p>
        </p:txBody>
      </p:sp>
      <p:sp>
        <p:nvSpPr>
          <p:cNvPr id="12" name="Subtitle"/>
          <p:cNvSpPr>
            <a:spLocks noGrp="1"/>
          </p:cNvSpPr>
          <p:nvPr>
            <p:ph type="body" sz="quarter" idx="3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32"/>
          </p:nvPr>
        </p:nvSpPr>
        <p:spPr/>
        <p:txBody>
          <a:bodyPr/>
          <a:lstStyle/>
          <a:p>
            <a:fld id="{427715AD-A172-47F4-B9D4-F7103411091B}" type="datetime1">
              <a:rPr lang="en-US" smtClean="0"/>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Mobile App 5 with background Black">
    <p:spTree>
      <p:nvGrpSpPr>
        <p:cNvPr id="1" name=""/>
        <p:cNvGrpSpPr/>
        <p:nvPr/>
      </p:nvGrpSpPr>
      <p:grpSpPr>
        <a:xfrm>
          <a:off x="0" y="0"/>
          <a:ext cx="0" cy="0"/>
          <a:chOff x="0" y="0"/>
          <a:chExt cx="0" cy="0"/>
        </a:xfrm>
      </p:grpSpPr>
      <p:sp>
        <p:nvSpPr>
          <p:cNvPr id="10" name="Picture Placeholder 6"/>
          <p:cNvSpPr>
            <a:spLocks noGrp="1"/>
          </p:cNvSpPr>
          <p:nvPr>
            <p:ph type="pic" sz="quarter" idx="29"/>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11" name="Text Placeholder 6"/>
          <p:cNvSpPr>
            <a:spLocks noGrp="1"/>
          </p:cNvSpPr>
          <p:nvPr>
            <p:ph type="body" sz="quarter" idx="27"/>
          </p:nvPr>
        </p:nvSpPr>
        <p:spPr>
          <a:xfrm>
            <a:off x="4068000" y="-110973"/>
            <a:ext cx="4165601" cy="7143876"/>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28"/>
          </p:nvPr>
        </p:nvSpPr>
        <p:spPr>
          <a:xfrm>
            <a:off x="4829176" y="1180800"/>
            <a:ext cx="2642400" cy="4453200"/>
          </a:xfrm>
          <a:prstGeom prst="rect">
            <a:avLst/>
          </a:prstGeom>
        </p:spPr>
        <p:txBody>
          <a:bodyPr/>
          <a:lstStyle>
            <a:lvl1pPr marL="0" indent="0">
              <a:buNone/>
              <a:defRPr>
                <a:noFill/>
              </a:defRPr>
            </a:lvl1pPr>
          </a:lstStyle>
          <a:p>
            <a:endParaRPr lang="en-US" dirty="0"/>
          </a:p>
        </p:txBody>
      </p:sp>
      <p:sp>
        <p:nvSpPr>
          <p:cNvPr id="2" name="Date Placeholder 1"/>
          <p:cNvSpPr>
            <a:spLocks noGrp="1"/>
          </p:cNvSpPr>
          <p:nvPr>
            <p:ph type="dt" sz="half" idx="30"/>
          </p:nvPr>
        </p:nvSpPr>
        <p:spPr/>
        <p:txBody>
          <a:bodyPr/>
          <a:lstStyle>
            <a:lvl1pPr>
              <a:defRPr>
                <a:solidFill>
                  <a:srgbClr val="FFFFFF"/>
                </a:solidFill>
              </a:defRPr>
            </a:lvl1pPr>
          </a:lstStyle>
          <a:p>
            <a:fld id="{12E2F4E6-1622-431A-9384-D5B023A198ED}" type="datetime1">
              <a:rPr lang="en-US" smtClean="0"/>
            </a:fld>
            <a:endParaRPr lang="en-US" dirty="0"/>
          </a:p>
        </p:txBody>
      </p:sp>
      <p:sp>
        <p:nvSpPr>
          <p:cNvPr id="6" name="Footer Placeholder 5"/>
          <p:cNvSpPr>
            <a:spLocks noGrp="1"/>
          </p:cNvSpPr>
          <p:nvPr>
            <p:ph type="ftr" sz="quarter" idx="31"/>
          </p:nvPr>
        </p:nvSpPr>
        <p:spPr>
          <a:xfrm>
            <a:off x="539999" y="6323714"/>
            <a:ext cx="3698625" cy="245776"/>
          </a:xfrm>
        </p:spPr>
        <p:txBody>
          <a:bodyPr/>
          <a:lstStyle>
            <a:lvl1pPr algn="l">
              <a:defRPr>
                <a:solidFill>
                  <a:srgbClr val="FFFFFF"/>
                </a:solidFill>
              </a:defRPr>
            </a:lvl1pPr>
          </a:lstStyle>
          <a:p>
            <a:r>
              <a:rPr lang="en-US"/>
              <a:t>Restricted and Confidential © Work Sans 10 pt</a:t>
            </a:r>
            <a:endParaRPr lang="en-US" dirty="0"/>
          </a:p>
        </p:txBody>
      </p:sp>
      <p:sp>
        <p:nvSpPr>
          <p:cNvPr id="7" name="Slide Number Placeholder 6"/>
          <p:cNvSpPr>
            <a:spLocks noGrp="1"/>
          </p:cNvSpPr>
          <p:nvPr>
            <p:ph type="sldNum" sz="quarter" idx="32"/>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Mobile App 1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4665600" y="1325400"/>
            <a:ext cx="2862000" cy="5194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5188194" y="2242800"/>
            <a:ext cx="1818000" cy="32400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6"/>
          </p:nvPr>
        </p:nvSpPr>
        <p:spPr/>
        <p:txBody>
          <a:bodyPr/>
          <a:lstStyle/>
          <a:p>
            <a:fld id="{5F4E6F72-A7D8-4284-9142-8B3F01BB1ABE}" type="datetime1">
              <a:rPr lang="en-US" smtClean="0"/>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ndroid App 1 Black">
    <p:spTree>
      <p:nvGrpSpPr>
        <p:cNvPr id="1" name=""/>
        <p:cNvGrpSpPr/>
        <p:nvPr/>
      </p:nvGrpSpPr>
      <p:grpSpPr>
        <a:xfrm>
          <a:off x="0" y="0"/>
          <a:ext cx="0" cy="0"/>
          <a:chOff x="0" y="0"/>
          <a:chExt cx="0" cy="0"/>
        </a:xfrm>
      </p:grpSpPr>
      <p:sp>
        <p:nvSpPr>
          <p:cNvPr id="2" name="Title 1"/>
          <p:cNvSpPr>
            <a:spLocks noGrp="1"/>
          </p:cNvSpPr>
          <p:nvPr>
            <p:ph type="title"/>
          </p:nvPr>
        </p:nvSpPr>
        <p:spPr>
          <a:xfrm>
            <a:off x="537459" y="507600"/>
            <a:ext cx="10958541" cy="600164"/>
          </a:xfrm>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1" name="Text Placeholder 6"/>
          <p:cNvSpPr>
            <a:spLocks noGrp="1"/>
          </p:cNvSpPr>
          <p:nvPr>
            <p:ph type="body" sz="quarter" idx="12"/>
          </p:nvPr>
        </p:nvSpPr>
        <p:spPr>
          <a:xfrm>
            <a:off x="8921475" y="1601999"/>
            <a:ext cx="2790000" cy="47124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9446400" y="2440800"/>
            <a:ext cx="1771200" cy="2941200"/>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5"/>
          </p:nvPr>
        </p:nvSpPr>
        <p:spPr>
          <a:xfrm>
            <a:off x="6131475" y="1601999"/>
            <a:ext cx="2790000" cy="47124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16"/>
          </p:nvPr>
        </p:nvSpPr>
        <p:spPr>
          <a:xfrm>
            <a:off x="6650814" y="2440800"/>
            <a:ext cx="1770372" cy="2941200"/>
          </a:xfrm>
          <a:prstGeom prst="rect">
            <a:avLst/>
          </a:prstGeom>
        </p:spPr>
        <p:txBody>
          <a:bodyPr/>
          <a:lstStyle>
            <a:lvl1pPr marL="0" indent="0">
              <a:buNone/>
              <a:defRPr>
                <a:noFill/>
              </a:defRPr>
            </a:lvl1pPr>
          </a:lstStyle>
          <a:p>
            <a:endParaRPr lang="en-US" dirty="0"/>
          </a:p>
        </p:txBody>
      </p:sp>
      <p:sp>
        <p:nvSpPr>
          <p:cNvPr id="17" name="Text Placeholder 6"/>
          <p:cNvSpPr>
            <a:spLocks noGrp="1"/>
          </p:cNvSpPr>
          <p:nvPr>
            <p:ph type="body" sz="quarter" idx="17"/>
          </p:nvPr>
        </p:nvSpPr>
        <p:spPr>
          <a:xfrm>
            <a:off x="7346475" y="1277845"/>
            <a:ext cx="3150000" cy="532283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8" name="Picture Placeholder 8"/>
          <p:cNvSpPr>
            <a:spLocks noGrp="1"/>
          </p:cNvSpPr>
          <p:nvPr>
            <p:ph type="pic" sz="quarter" idx="18"/>
          </p:nvPr>
        </p:nvSpPr>
        <p:spPr>
          <a:xfrm>
            <a:off x="7931597" y="2234616"/>
            <a:ext cx="2008800" cy="3315600"/>
          </a:xfrm>
          <a:prstGeom prst="rect">
            <a:avLst/>
          </a:prstGeom>
        </p:spPr>
        <p:txBody>
          <a:bodyPr/>
          <a:lstStyle>
            <a:lvl1pPr marL="0" indent="0">
              <a:buNone/>
              <a:defRPr>
                <a:noFill/>
              </a:defRPr>
            </a:lvl1pPr>
          </a:lstStyle>
          <a:p>
            <a:endParaRPr lang="en-US" dirty="0"/>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0"/>
          </p:nvPr>
        </p:nvSpPr>
        <p:spPr/>
        <p:txBody>
          <a:bodyPr/>
          <a:lstStyle/>
          <a:p>
            <a:fld id="{4BA2CFBD-7823-424C-A3C1-424380732B3C}" type="datetime1">
              <a:rPr lang="en-US" smtClean="0"/>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ndroid App 2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1146000" y="13989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561000" y="2116800"/>
            <a:ext cx="1465200" cy="24732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20" name="Text Placeholder 6"/>
          <p:cNvSpPr>
            <a:spLocks noGrp="1"/>
          </p:cNvSpPr>
          <p:nvPr>
            <p:ph type="body" sz="quarter" idx="27"/>
          </p:nvPr>
        </p:nvSpPr>
        <p:spPr>
          <a:xfrm>
            <a:off x="4926000" y="13989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1" name="Picture Placeholder 8"/>
          <p:cNvSpPr>
            <a:spLocks noGrp="1"/>
          </p:cNvSpPr>
          <p:nvPr>
            <p:ph type="pic" sz="quarter" idx="28"/>
          </p:nvPr>
        </p:nvSpPr>
        <p:spPr>
          <a:xfrm>
            <a:off x="5346000" y="2116800"/>
            <a:ext cx="1465200" cy="2473200"/>
          </a:xfrm>
          <a:prstGeom prst="rect">
            <a:avLst/>
          </a:prstGeom>
        </p:spPr>
        <p:txBody>
          <a:bodyPr/>
          <a:lstStyle>
            <a:lvl1pPr marL="0" indent="0">
              <a:buNone/>
              <a:defRPr>
                <a:noFill/>
              </a:defRPr>
            </a:lvl1pPr>
          </a:lstStyle>
          <a:p>
            <a:endParaRPr lang="en-US" dirty="0"/>
          </a:p>
        </p:txBody>
      </p:sp>
      <p:sp>
        <p:nvSpPr>
          <p:cNvPr id="22" name="Text Placeholder 6"/>
          <p:cNvSpPr>
            <a:spLocks noGrp="1"/>
          </p:cNvSpPr>
          <p:nvPr>
            <p:ph type="body" sz="quarter" idx="29"/>
          </p:nvPr>
        </p:nvSpPr>
        <p:spPr>
          <a:xfrm>
            <a:off x="8751000" y="13989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3" name="Picture Placeholder 8"/>
          <p:cNvSpPr>
            <a:spLocks noGrp="1"/>
          </p:cNvSpPr>
          <p:nvPr>
            <p:ph type="pic" sz="quarter" idx="30"/>
          </p:nvPr>
        </p:nvSpPr>
        <p:spPr>
          <a:xfrm>
            <a:off x="9169200" y="2116800"/>
            <a:ext cx="1465200" cy="2473200"/>
          </a:xfrm>
          <a:prstGeom prst="rect">
            <a:avLst/>
          </a:prstGeom>
        </p:spPr>
        <p:txBody>
          <a:bodyPr/>
          <a:lstStyle>
            <a:lvl1pPr marL="0" indent="0">
              <a:buNone/>
              <a:defRPr>
                <a:noFill/>
              </a:defRPr>
            </a:lvl1pPr>
          </a:lstStyle>
          <a:p>
            <a:endParaRPr lang="en-US" dirty="0"/>
          </a:p>
        </p:txBody>
      </p:sp>
      <p:sp>
        <p:nvSpPr>
          <p:cNvPr id="12" name="Subtitle"/>
          <p:cNvSpPr>
            <a:spLocks noGrp="1"/>
          </p:cNvSpPr>
          <p:nvPr>
            <p:ph type="body" sz="quarter" idx="3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32"/>
          </p:nvPr>
        </p:nvSpPr>
        <p:spPr/>
        <p:txBody>
          <a:bodyPr/>
          <a:lstStyle/>
          <a:p>
            <a:fld id="{76D993A0-20CC-4EAE-AF66-E6F617D30539}" type="datetime1">
              <a:rPr lang="en-US" smtClean="0"/>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ndroid App 6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4647600" y="1314000"/>
            <a:ext cx="2862000" cy="5194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5188194" y="2246400"/>
            <a:ext cx="1821600" cy="32400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6"/>
          </p:nvPr>
        </p:nvSpPr>
        <p:spPr/>
        <p:txBody>
          <a:bodyPr/>
          <a:lstStyle/>
          <a:p>
            <a:fld id="{CCFB421C-CC74-45B6-BFD4-952EA0F9EA89}" type="datetime1">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itle middle with background">
    <p:bg>
      <p:bgPr>
        <a:solidFill>
          <a:schemeClr val="accent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2995024"/>
            <a:ext cx="11117083" cy="800219"/>
          </a:xfrm>
        </p:spPr>
        <p:txBody>
          <a:bodyPr anchor="ctr"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660B932F-5536-41D7-A564-1616F8D201B5}"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ndroid App 9 with background Black">
    <p:spTree>
      <p:nvGrpSpPr>
        <p:cNvPr id="1" name=""/>
        <p:cNvGrpSpPr/>
        <p:nvPr/>
      </p:nvGrpSpPr>
      <p:grpSpPr>
        <a:xfrm>
          <a:off x="0" y="0"/>
          <a:ext cx="0" cy="0"/>
          <a:chOff x="0" y="0"/>
          <a:chExt cx="0" cy="0"/>
        </a:xfrm>
      </p:grpSpPr>
      <p:sp>
        <p:nvSpPr>
          <p:cNvPr id="10" name="Picture Placeholder 6"/>
          <p:cNvSpPr>
            <a:spLocks noGrp="1"/>
          </p:cNvSpPr>
          <p:nvPr>
            <p:ph type="pic" sz="quarter" idx="29"/>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8" name="Text Placeholder 6"/>
          <p:cNvSpPr>
            <a:spLocks noGrp="1"/>
          </p:cNvSpPr>
          <p:nvPr>
            <p:ph type="body" sz="quarter" idx="27"/>
          </p:nvPr>
        </p:nvSpPr>
        <p:spPr>
          <a:xfrm>
            <a:off x="4000276" y="-277408"/>
            <a:ext cx="4293048" cy="7362446"/>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9" name="Picture Placeholder 8"/>
          <p:cNvSpPr>
            <a:spLocks noGrp="1"/>
          </p:cNvSpPr>
          <p:nvPr>
            <p:ph type="pic" sz="quarter" idx="28"/>
          </p:nvPr>
        </p:nvSpPr>
        <p:spPr>
          <a:xfrm>
            <a:off x="4788814" y="1060665"/>
            <a:ext cx="2721600" cy="4584270"/>
          </a:xfrm>
          <a:prstGeom prst="rect">
            <a:avLst/>
          </a:prstGeom>
        </p:spPr>
        <p:txBody>
          <a:bodyPr/>
          <a:lstStyle>
            <a:lvl1pPr marL="0" indent="0">
              <a:buNone/>
              <a:defRPr>
                <a:noFill/>
              </a:defRPr>
            </a:lvl1pPr>
          </a:lstStyle>
          <a:p>
            <a:endParaRPr lang="en-US" dirty="0"/>
          </a:p>
        </p:txBody>
      </p:sp>
      <p:sp>
        <p:nvSpPr>
          <p:cNvPr id="2" name="Date Placeholder 1"/>
          <p:cNvSpPr>
            <a:spLocks noGrp="1"/>
          </p:cNvSpPr>
          <p:nvPr>
            <p:ph type="dt" sz="half" idx="30"/>
          </p:nvPr>
        </p:nvSpPr>
        <p:spPr/>
        <p:txBody>
          <a:bodyPr/>
          <a:lstStyle>
            <a:lvl1pPr>
              <a:defRPr>
                <a:solidFill>
                  <a:srgbClr val="FFFFFF"/>
                </a:solidFill>
              </a:defRPr>
            </a:lvl1pPr>
          </a:lstStyle>
          <a:p>
            <a:fld id="{79F41817-95CE-4977-B5EF-4F94385F6D10}" type="datetime1">
              <a:rPr lang="en-US" smtClean="0"/>
            </a:fld>
            <a:endParaRPr lang="en-US" dirty="0"/>
          </a:p>
        </p:txBody>
      </p:sp>
      <p:sp>
        <p:nvSpPr>
          <p:cNvPr id="6" name="Footer Placeholder 5"/>
          <p:cNvSpPr>
            <a:spLocks noGrp="1"/>
          </p:cNvSpPr>
          <p:nvPr>
            <p:ph type="ftr" sz="quarter" idx="31"/>
          </p:nvPr>
        </p:nvSpPr>
        <p:spPr>
          <a:xfrm>
            <a:off x="536399" y="6323714"/>
            <a:ext cx="3854625" cy="245776"/>
          </a:xfrm>
        </p:spPr>
        <p:txBody>
          <a:bodyPr/>
          <a:lstStyle>
            <a:lvl1pPr algn="l">
              <a:defRPr>
                <a:solidFill>
                  <a:srgbClr val="FFFFFF"/>
                </a:solidFill>
              </a:defRPr>
            </a:lvl1pPr>
          </a:lstStyle>
          <a:p>
            <a:r>
              <a:rPr lang="en-US"/>
              <a:t>Restricted and Confidential © Work Sans 10 pt</a:t>
            </a:r>
            <a:endParaRPr lang="en-US" dirty="0"/>
          </a:p>
        </p:txBody>
      </p:sp>
      <p:sp>
        <p:nvSpPr>
          <p:cNvPr id="7" name="Slide Number Placeholder 6"/>
          <p:cNvSpPr>
            <a:spLocks noGrp="1"/>
          </p:cNvSpPr>
          <p:nvPr>
            <p:ph type="sldNum" sz="quarter" idx="32"/>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t App 1 Black">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8256000" cy="6858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10" name="Text Placeholder 6"/>
          <p:cNvSpPr>
            <a:spLocks noGrp="1"/>
          </p:cNvSpPr>
          <p:nvPr>
            <p:ph type="body" sz="quarter" idx="14"/>
          </p:nvPr>
        </p:nvSpPr>
        <p:spPr>
          <a:xfrm>
            <a:off x="7801200" y="604800"/>
            <a:ext cx="4233600" cy="568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8"/>
          </p:nvPr>
        </p:nvSpPr>
        <p:spPr>
          <a:xfrm>
            <a:off x="8578800" y="1576372"/>
            <a:ext cx="2787605" cy="3750257"/>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9"/>
          </p:nvPr>
        </p:nvSpPr>
        <p:spPr>
          <a:xfrm>
            <a:off x="5767200" y="36000"/>
            <a:ext cx="4784400" cy="66312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20"/>
          </p:nvPr>
        </p:nvSpPr>
        <p:spPr>
          <a:xfrm>
            <a:off x="6541025" y="1169231"/>
            <a:ext cx="3254400" cy="4372264"/>
          </a:xfrm>
          <a:prstGeom prst="rect">
            <a:avLst/>
          </a:prstGeom>
        </p:spPr>
        <p:txBody>
          <a:bodyPr/>
          <a:lstStyle>
            <a:lvl1pPr marL="0" indent="0">
              <a:buNone/>
              <a:defRPr>
                <a:noFill/>
              </a:defRPr>
            </a:lvl1pPr>
          </a:lstStyle>
          <a:p>
            <a:endParaRPr lang="en-US" dirty="0"/>
          </a:p>
        </p:txBody>
      </p:sp>
      <p:sp>
        <p:nvSpPr>
          <p:cNvPr id="14" name="Subtitle_half_left"/>
          <p:cNvSpPr>
            <a:spLocks noGrp="1"/>
          </p:cNvSpPr>
          <p:nvPr>
            <p:ph type="body" sz="quarter" idx="21"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3" name="Date Placeholder 2"/>
          <p:cNvSpPr>
            <a:spLocks noGrp="1"/>
          </p:cNvSpPr>
          <p:nvPr>
            <p:ph type="dt" sz="half" idx="22"/>
          </p:nvPr>
        </p:nvSpPr>
        <p:spPr/>
        <p:txBody>
          <a:bodyPr/>
          <a:lstStyle/>
          <a:p>
            <a:fld id="{6BD5C076-93EF-4550-A141-6C24E8DCC53C}" type="datetime1">
              <a:rPr lang="en-US" smtClean="0"/>
            </a:fld>
            <a:endParaRPr lang="en-US"/>
          </a:p>
        </p:txBody>
      </p:sp>
      <p:sp>
        <p:nvSpPr>
          <p:cNvPr id="6" name="Footer Placeholder 5"/>
          <p:cNvSpPr>
            <a:spLocks noGrp="1"/>
          </p:cNvSpPr>
          <p:nvPr>
            <p:ph type="ftr" sz="quarter" idx="23"/>
          </p:nvPr>
        </p:nvSpPr>
        <p:spPr/>
        <p:txBody>
          <a:bodyPr/>
          <a:lstStyle/>
          <a:p>
            <a:r>
              <a:rPr lang="en-US"/>
              <a:t>Restricted and Confidential © Work Sans 10 pt</a:t>
            </a:r>
            <a:endParaRPr lang="en-US" dirty="0"/>
          </a:p>
        </p:txBody>
      </p:sp>
      <p:sp>
        <p:nvSpPr>
          <p:cNvPr id="7" name="Slide Number Placeholder 6"/>
          <p:cNvSpPr>
            <a:spLocks noGrp="1"/>
          </p:cNvSpPr>
          <p:nvPr>
            <p:ph type="sldNum" sz="quarter" idx="24"/>
          </p:nvPr>
        </p:nvSpPr>
        <p:spPr/>
        <p:txBody>
          <a:bodyPr/>
          <a:lstStyle/>
          <a:p>
            <a:fld id="{4E6DB2D9-BBD8-435B-B34A-9B8472CE273E}" type="slidenum">
              <a:rPr lang="en-US" smtClean="0"/>
            </a:fld>
            <a:endParaRPr lang="en-US" dirty="0"/>
          </a:p>
        </p:txBody>
      </p:sp>
      <p:pic>
        <p:nvPicPr>
          <p:cNvPr id="18" name="Picture 17"/>
          <p:cNvPicPr>
            <a:picLocks noChangeAspect="1"/>
          </p:cNvPicPr>
          <p:nvPr userDrawn="1"/>
        </p:nvPicPr>
        <p:blipFill>
          <a:blip r:embed="rId3" cstate="email"/>
          <a:stretch>
            <a:fillRect/>
          </a:stretch>
        </p:blipFill>
        <p:spPr>
          <a:xfrm>
            <a:off x="636589" y="6346190"/>
            <a:ext cx="761937" cy="219438"/>
          </a:xfrm>
          <a:prstGeom prst="rect">
            <a:avLst/>
          </a:prstGeom>
        </p:spPr>
      </p:pic>
      <p:sp>
        <p:nvSpPr>
          <p:cNvPr id="19"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ablet App 3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4"/>
          </p:nvPr>
        </p:nvSpPr>
        <p:spPr>
          <a:xfrm>
            <a:off x="4219200" y="1263600"/>
            <a:ext cx="3758400" cy="52092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5"/>
          </p:nvPr>
        </p:nvSpPr>
        <p:spPr>
          <a:xfrm>
            <a:off x="4820399" y="2152650"/>
            <a:ext cx="2563200" cy="34344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7"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7"/>
          </p:nvPr>
        </p:nvSpPr>
        <p:spPr/>
        <p:txBody>
          <a:bodyPr/>
          <a:lstStyle/>
          <a:p>
            <a:fld id="{35B7B13C-3F4D-4598-999F-23CB342537DC}" type="datetime1">
              <a:rPr lang="en-US" smtClean="0"/>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A9CA6B0B-99BA-44E0-ABC4-0F882F1229B0}" type="datetime1">
              <a:rPr lang="en-US" smtClean="0"/>
            </a:fld>
            <a:endParaRPr lang="en-US"/>
          </a:p>
        </p:txBody>
      </p:sp>
      <p:sp>
        <p:nvSpPr>
          <p:cNvPr id="5" name="Footer Placeholder 4"/>
          <p:cNvSpPr>
            <a:spLocks noGrp="1"/>
          </p:cNvSpPr>
          <p:nvPr>
            <p:ph type="ftr" sz="quarter" idx="11"/>
          </p:nvPr>
        </p:nvSpPr>
        <p:spPr/>
        <p:txBody>
          <a:bodyPr/>
          <a:lstStyle/>
          <a:p>
            <a:r>
              <a:rPr lang="en-US"/>
              <a:t>Restricted and Confidential © Work Sans 10 pt</a:t>
            </a:r>
            <a:endParaRPr lang="en-US"/>
          </a:p>
        </p:txBody>
      </p:sp>
      <p:sp>
        <p:nvSpPr>
          <p:cNvPr id="6" name="Slide Number Placeholder 5"/>
          <p:cNvSpPr>
            <a:spLocks noGrp="1"/>
          </p:cNvSpPr>
          <p:nvPr>
            <p:ph type="sldNum" sz="quarter" idx="12"/>
          </p:nvPr>
        </p:nvSpPr>
        <p:spPr/>
        <p:txBody>
          <a:bodyPr/>
          <a:lstStyle/>
          <a:p>
            <a:fld id="{347EA011-19EC-4233-AAEB-AA346112A856}" type="slidenum">
              <a:rPr lang="en-US" smtClean="0"/>
            </a:fld>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2" name="Footer Placeholder 1"/>
          <p:cNvSpPr>
            <a:spLocks noGrp="1"/>
          </p:cNvSpPr>
          <p:nvPr>
            <p:ph type="ftr" sz="quarter" idx="11"/>
          </p:nvPr>
        </p:nvSpPr>
        <p:spPr/>
        <p:txBody>
          <a:bodyPr/>
          <a:lstStyle/>
          <a:p>
            <a:r>
              <a:rPr lang="en-US"/>
              <a:t>Restricted and Confidential © Work Sans 10 pt</a:t>
            </a:r>
            <a:endParaRPr lang="en-US" dirty="0"/>
          </a:p>
        </p:txBody>
      </p:sp>
      <p:sp>
        <p:nvSpPr>
          <p:cNvPr id="5" name="Date Placeholder 4"/>
          <p:cNvSpPr>
            <a:spLocks noGrp="1"/>
          </p:cNvSpPr>
          <p:nvPr>
            <p:ph type="dt" sz="half" idx="12"/>
          </p:nvPr>
        </p:nvSpPr>
        <p:spPr/>
        <p:txBody>
          <a:bodyPr/>
          <a:lstStyle/>
          <a:p>
            <a:fld id="{C766A402-46DE-4447-8F2B-6C3F22295B7F}" type="datetime1">
              <a:rPr lang="en-US" smtClean="0"/>
            </a:fld>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showMasterSp="0"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6" name="Date Placeholder 5"/>
          <p:cNvSpPr>
            <a:spLocks noGrp="1"/>
          </p:cNvSpPr>
          <p:nvPr>
            <p:ph type="dt" sz="half" idx="12"/>
          </p:nvPr>
        </p:nvSpPr>
        <p:spPr/>
        <p:txBody>
          <a:bodyPr/>
          <a:lstStyle/>
          <a:p>
            <a:fld id="{4C1D3420-A1DD-49DD-BF26-621BD73A87E8}" type="datetime1">
              <a:rPr lang="en-US" smtClean="0"/>
            </a:fld>
            <a:endParaRPr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Subtitle"/>
          <p:cNvSpPr>
            <a:spLocks noGrp="1"/>
          </p:cNvSpPr>
          <p:nvPr>
            <p:ph type="body" sz="quarter" idx="12" hasCustomPrompt="1"/>
          </p:nvPr>
        </p:nvSpPr>
        <p:spPr>
          <a:xfrm>
            <a:off x="536400" y="1041188"/>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3"/>
          </p:nvPr>
        </p:nvSpPr>
        <p:spPr/>
        <p:txBody>
          <a:bodyPr/>
          <a:lstStyle/>
          <a:p>
            <a:fld id="{D7C5C944-E540-4192-8200-558B901C5349}" type="datetime1">
              <a:rPr lang="en-US" smtClean="0"/>
            </a:fld>
            <a:endParaRPr lang="en-US"/>
          </a:p>
        </p:txBody>
      </p:sp>
      <p:sp>
        <p:nvSpPr>
          <p:cNvPr id="9" name="Title 8"/>
          <p:cNvSpPr>
            <a:spLocks noGrp="1"/>
          </p:cNvSpPr>
          <p:nvPr>
            <p:ph type="title"/>
          </p:nvPr>
        </p:nvSpPr>
        <p:spPr/>
        <p:txBody>
          <a:bodyPr/>
          <a:lstStyle/>
          <a:p>
            <a:r>
              <a:rPr lang="en-US" dirty="0"/>
              <a:t>Click to edit Master title style</a:t>
            </a:r>
            <a:endParaRPr lang="en-US"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Subtitle"/>
          <p:cNvSpPr>
            <a:spLocks noGrp="1"/>
          </p:cNvSpPr>
          <p:nvPr>
            <p:ph type="body" sz="quarter" idx="12" hasCustomPrompt="1"/>
          </p:nvPr>
        </p:nvSpPr>
        <p:spPr>
          <a:xfrm>
            <a:off x="536400" y="1041188"/>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3"/>
          </p:nvPr>
        </p:nvSpPr>
        <p:spPr/>
        <p:txBody>
          <a:bodyPr/>
          <a:lstStyle/>
          <a:p>
            <a:fld id="{5C7F7891-6389-4AA4-AD08-FD8E260D9B97}" type="datetime1">
              <a:rPr lang="en-US" smtClean="0"/>
            </a:fld>
            <a:endParaRPr lang="en-US"/>
          </a:p>
        </p:txBody>
      </p:sp>
      <p:sp>
        <p:nvSpPr>
          <p:cNvPr id="9" name="Title 8"/>
          <p:cNvSpPr>
            <a:spLocks noGrp="1"/>
          </p:cNvSpPr>
          <p:nvPr>
            <p:ph type="title"/>
          </p:nvPr>
        </p:nvSpPr>
        <p:spPr/>
        <p:txBody>
          <a:bodyPr/>
          <a:lstStyle/>
          <a:p>
            <a:r>
              <a:rPr lang="en-US" dirty="0"/>
              <a:t>Click to edit Master title style</a:t>
            </a:r>
            <a:endParaRPr lang="en-US" dirty="0"/>
          </a:p>
        </p:txBody>
      </p:sp>
      <p:sp>
        <p:nvSpPr>
          <p:cNvPr id="6" name="Text Placeholder 5"/>
          <p:cNvSpPr>
            <a:spLocks noGrp="1"/>
          </p:cNvSpPr>
          <p:nvPr>
            <p:ph type="body" sz="quarter" idx="14"/>
          </p:nvPr>
        </p:nvSpPr>
        <p:spPr>
          <a:xfrm>
            <a:off x="536575" y="1641352"/>
            <a:ext cx="11117263" cy="431336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showMasterSp="0" userDrawn="1">
  <p:cSld name="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F16AC66A-97AD-4D0A-B3DD-71B09C28FC8C}"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Title center with background 2">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1188800"/>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2AB53800-E6C0-4D6C-973C-5D9C887E519D}"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showMasterSp="0" userDrawn="1">
  <p:cSld name="1_Opening">
    <p:bg>
      <p:bgRef idx="1001">
        <a:schemeClr val="bg2"/>
      </p:bgRef>
    </p:bg>
    <p:spTree>
      <p:nvGrpSpPr>
        <p:cNvPr id="1" name=""/>
        <p:cNvGrpSpPr/>
        <p:nvPr/>
      </p:nvGrpSpPr>
      <p:grpSpPr>
        <a:xfrm>
          <a:off x="0" y="0"/>
          <a:ext cx="0" cy="0"/>
          <a:chOff x="0" y="0"/>
          <a:chExt cx="0" cy="0"/>
        </a:xfrm>
      </p:grpSpPr>
      <p:sp>
        <p:nvSpPr>
          <p:cNvPr id="18" name="Picture Placeholder 17"/>
          <p:cNvSpPr>
            <a:spLocks noGrp="1"/>
          </p:cNvSpPr>
          <p:nvPr>
            <p:ph type="pic" sz="quarter" idx="24"/>
          </p:nvPr>
        </p:nvSpPr>
        <p:spPr>
          <a:xfrm>
            <a:off x="0" y="0"/>
            <a:ext cx="12192000" cy="6858000"/>
          </a:xfrm>
        </p:spPr>
        <p:txBody>
          <a:bodyPr/>
          <a:lstStyle/>
          <a:p>
            <a:endParaRPr lang="en-IN" dirty="0"/>
          </a:p>
        </p:txBody>
      </p:sp>
      <p:sp>
        <p:nvSpPr>
          <p:cNvPr id="20" name="Table Placeholder 19"/>
          <p:cNvSpPr>
            <a:spLocks noGrp="1"/>
          </p:cNvSpPr>
          <p:nvPr>
            <p:ph type="tbl" sz="quarter" idx="25"/>
          </p:nvPr>
        </p:nvSpPr>
        <p:spPr>
          <a:xfrm>
            <a:off x="537458" y="550881"/>
            <a:ext cx="5368042" cy="2931459"/>
          </a:xfrm>
          <a:solidFill>
            <a:schemeClr val="tx1">
              <a:alpha val="86000"/>
            </a:schemeClr>
          </a:solidFill>
        </p:spPr>
        <p:txBody>
          <a:bodyPr/>
          <a:lstStyle>
            <a:lvl1pPr marL="0" indent="0">
              <a:buNone/>
              <a:defRPr/>
            </a:lvl1pPr>
          </a:lstStyle>
          <a:p>
            <a:endParaRPr lang="en-IN"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537457" y="351741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2" name="Title_big_white"/>
          <p:cNvSpPr>
            <a:spLocks noGrp="1"/>
          </p:cNvSpPr>
          <p:nvPr>
            <p:ph type="title"/>
          </p:nvPr>
        </p:nvSpPr>
        <p:spPr>
          <a:xfrm>
            <a:off x="833012" y="1579581"/>
            <a:ext cx="4577005" cy="1623155"/>
          </a:xfrm>
        </p:spPr>
        <p:txBody>
          <a:bodyPr lIns="0" rIns="0"/>
          <a:lstStyle>
            <a:lvl1pPr>
              <a:defRPr sz="3200" spc="0" baseline="0">
                <a:solidFill>
                  <a:srgbClr val="FFFFFF"/>
                </a:solidFill>
                <a:latin typeface="+mj-lt"/>
              </a:defRPr>
            </a:lvl1pPr>
          </a:lstStyle>
          <a:p>
            <a:r>
              <a:rPr lang="en-US" dirty="0"/>
              <a:t>Click to edit Master title style</a:t>
            </a:r>
            <a:endParaRPr lang="en-US" dirty="0"/>
          </a:p>
        </p:txBody>
      </p:sp>
      <p:pic>
        <p:nvPicPr>
          <p:cNvPr id="8" name="Picture 7"/>
          <p:cNvPicPr>
            <a:picLocks noChangeAspect="1"/>
          </p:cNvPicPr>
          <p:nvPr userDrawn="1"/>
        </p:nvPicPr>
        <p:blipFill>
          <a:blip r:embed="rId2" cstate="email"/>
          <a:stretch>
            <a:fillRect/>
          </a:stretch>
        </p:blipFill>
        <p:spPr>
          <a:xfrm>
            <a:off x="833012" y="769975"/>
            <a:ext cx="1668424" cy="49221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showMasterSp="0" userDrawn="1">
  <p:cSld name="4_Opening">
    <p:bg>
      <p:bgRef idx="1001">
        <a:schemeClr val="bg2"/>
      </p:bgRef>
    </p:bg>
    <p:spTree>
      <p:nvGrpSpPr>
        <p:cNvPr id="1" name=""/>
        <p:cNvGrpSpPr/>
        <p:nvPr/>
      </p:nvGrpSpPr>
      <p:grpSpPr>
        <a:xfrm>
          <a:off x="0" y="0"/>
          <a:ext cx="0" cy="0"/>
          <a:chOff x="0" y="0"/>
          <a:chExt cx="0" cy="0"/>
        </a:xfrm>
      </p:grpSpPr>
      <p:sp>
        <p:nvSpPr>
          <p:cNvPr id="18" name="Picture Placeholder 17"/>
          <p:cNvSpPr>
            <a:spLocks noGrp="1"/>
          </p:cNvSpPr>
          <p:nvPr>
            <p:ph type="pic" sz="quarter" idx="24"/>
          </p:nvPr>
        </p:nvSpPr>
        <p:spPr>
          <a:xfrm>
            <a:off x="0" y="0"/>
            <a:ext cx="12192000" cy="6858000"/>
          </a:xfrm>
        </p:spPr>
        <p:txBody>
          <a:bodyPr/>
          <a:lstStyle/>
          <a:p>
            <a:endParaRPr lang="en-IN" dirty="0"/>
          </a:p>
        </p:txBody>
      </p:sp>
      <p:sp>
        <p:nvSpPr>
          <p:cNvPr id="20" name="Table Placeholder 19"/>
          <p:cNvSpPr>
            <a:spLocks noGrp="1"/>
          </p:cNvSpPr>
          <p:nvPr>
            <p:ph type="tbl" sz="quarter" idx="25"/>
          </p:nvPr>
        </p:nvSpPr>
        <p:spPr>
          <a:xfrm>
            <a:off x="6286500" y="550881"/>
            <a:ext cx="5368042" cy="2931459"/>
          </a:xfrm>
          <a:solidFill>
            <a:schemeClr val="tx1">
              <a:alpha val="86000"/>
            </a:schemeClr>
          </a:solidFill>
        </p:spPr>
        <p:txBody>
          <a:bodyPr/>
          <a:lstStyle>
            <a:lvl1pPr marL="0" indent="0">
              <a:buNone/>
              <a:defRPr/>
            </a:lvl1pPr>
          </a:lstStyle>
          <a:p>
            <a:endParaRPr lang="en-IN"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6286499" y="351741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2" name="Title_big_white"/>
          <p:cNvSpPr>
            <a:spLocks noGrp="1"/>
          </p:cNvSpPr>
          <p:nvPr>
            <p:ph type="title"/>
          </p:nvPr>
        </p:nvSpPr>
        <p:spPr>
          <a:xfrm>
            <a:off x="6582054" y="1579581"/>
            <a:ext cx="4577005" cy="1623155"/>
          </a:xfrm>
        </p:spPr>
        <p:txBody>
          <a:bodyPr lIns="0" rIns="0"/>
          <a:lstStyle>
            <a:lvl1pPr>
              <a:defRPr sz="3200" spc="0" baseline="0">
                <a:solidFill>
                  <a:srgbClr val="FFFFFF"/>
                </a:solidFill>
                <a:latin typeface="+mj-lt"/>
              </a:defRPr>
            </a:lvl1pPr>
          </a:lstStyle>
          <a:p>
            <a:r>
              <a:rPr lang="en-US" dirty="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showMasterSp="0" userDrawn="1">
  <p:cSld name="5_Opening">
    <p:bg>
      <p:bgRef idx="1001">
        <a:schemeClr val="bg2"/>
      </p:bgRef>
    </p:bg>
    <p:spTree>
      <p:nvGrpSpPr>
        <p:cNvPr id="1" name=""/>
        <p:cNvGrpSpPr/>
        <p:nvPr/>
      </p:nvGrpSpPr>
      <p:grpSpPr>
        <a:xfrm>
          <a:off x="0" y="0"/>
          <a:ext cx="0" cy="0"/>
          <a:chOff x="0" y="0"/>
          <a:chExt cx="0" cy="0"/>
        </a:xfrm>
      </p:grpSpPr>
      <p:sp>
        <p:nvSpPr>
          <p:cNvPr id="18" name="Picture Placeholder 17"/>
          <p:cNvSpPr>
            <a:spLocks noGrp="1"/>
          </p:cNvSpPr>
          <p:nvPr>
            <p:ph type="pic" sz="quarter" idx="24"/>
          </p:nvPr>
        </p:nvSpPr>
        <p:spPr>
          <a:xfrm>
            <a:off x="0" y="0"/>
            <a:ext cx="12192000" cy="6858000"/>
          </a:xfrm>
        </p:spPr>
        <p:txBody>
          <a:bodyPr/>
          <a:lstStyle/>
          <a:p>
            <a:endParaRPr lang="en-IN" dirty="0"/>
          </a:p>
        </p:txBody>
      </p:sp>
      <p:sp>
        <p:nvSpPr>
          <p:cNvPr id="20" name="Table Placeholder 19"/>
          <p:cNvSpPr>
            <a:spLocks noGrp="1"/>
          </p:cNvSpPr>
          <p:nvPr>
            <p:ph type="tbl" sz="quarter" idx="25"/>
          </p:nvPr>
        </p:nvSpPr>
        <p:spPr>
          <a:xfrm>
            <a:off x="537458" y="2669241"/>
            <a:ext cx="5368042" cy="2931459"/>
          </a:xfrm>
          <a:solidFill>
            <a:schemeClr val="tx1">
              <a:alpha val="86000"/>
            </a:schemeClr>
          </a:solidFill>
        </p:spPr>
        <p:txBody>
          <a:bodyPr/>
          <a:lstStyle>
            <a:lvl1pPr marL="0" indent="0">
              <a:buNone/>
              <a:defRPr/>
            </a:lvl1pPr>
          </a:lstStyle>
          <a:p>
            <a:endParaRPr lang="en-IN"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537457" y="563577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2" name="Title_big_white"/>
          <p:cNvSpPr>
            <a:spLocks noGrp="1"/>
          </p:cNvSpPr>
          <p:nvPr>
            <p:ph type="title"/>
          </p:nvPr>
        </p:nvSpPr>
        <p:spPr>
          <a:xfrm>
            <a:off x="833012" y="3697941"/>
            <a:ext cx="4577005" cy="1623155"/>
          </a:xfrm>
        </p:spPr>
        <p:txBody>
          <a:bodyPr lIns="0" rIns="0"/>
          <a:lstStyle>
            <a:lvl1pPr>
              <a:defRPr sz="3200" spc="0" baseline="0">
                <a:solidFill>
                  <a:srgbClr val="FFFFFF"/>
                </a:solidFill>
                <a:latin typeface="+mj-lt"/>
              </a:defRPr>
            </a:lvl1pPr>
          </a:lstStyle>
          <a:p>
            <a:r>
              <a:rPr lang="en-US" dirty="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showMasterSp="0" userDrawn="1">
  <p:cSld name="6_Opening">
    <p:bg>
      <p:bgRef idx="1001">
        <a:schemeClr val="bg2"/>
      </p:bgRef>
    </p:bg>
    <p:spTree>
      <p:nvGrpSpPr>
        <p:cNvPr id="1" name=""/>
        <p:cNvGrpSpPr/>
        <p:nvPr/>
      </p:nvGrpSpPr>
      <p:grpSpPr>
        <a:xfrm>
          <a:off x="0" y="0"/>
          <a:ext cx="0" cy="0"/>
          <a:chOff x="0" y="0"/>
          <a:chExt cx="0" cy="0"/>
        </a:xfrm>
      </p:grpSpPr>
      <p:sp>
        <p:nvSpPr>
          <p:cNvPr id="18" name="Picture Placeholder 17"/>
          <p:cNvSpPr>
            <a:spLocks noGrp="1"/>
          </p:cNvSpPr>
          <p:nvPr>
            <p:ph type="pic" sz="quarter" idx="24"/>
          </p:nvPr>
        </p:nvSpPr>
        <p:spPr>
          <a:xfrm>
            <a:off x="0" y="0"/>
            <a:ext cx="12192000" cy="6858000"/>
          </a:xfrm>
        </p:spPr>
        <p:txBody>
          <a:bodyPr/>
          <a:lstStyle/>
          <a:p>
            <a:endParaRPr lang="en-IN" dirty="0"/>
          </a:p>
        </p:txBody>
      </p:sp>
      <p:sp>
        <p:nvSpPr>
          <p:cNvPr id="20" name="Table Placeholder 19"/>
          <p:cNvSpPr>
            <a:spLocks noGrp="1"/>
          </p:cNvSpPr>
          <p:nvPr>
            <p:ph type="tbl" sz="quarter" idx="25"/>
          </p:nvPr>
        </p:nvSpPr>
        <p:spPr>
          <a:xfrm>
            <a:off x="6286500" y="2669241"/>
            <a:ext cx="5368042" cy="2931459"/>
          </a:xfrm>
          <a:solidFill>
            <a:schemeClr val="tx1">
              <a:alpha val="86000"/>
            </a:schemeClr>
          </a:solidFill>
        </p:spPr>
        <p:txBody>
          <a:bodyPr/>
          <a:lstStyle>
            <a:lvl1pPr marL="0" indent="0">
              <a:buNone/>
              <a:defRPr/>
            </a:lvl1pPr>
          </a:lstStyle>
          <a:p>
            <a:endParaRPr lang="en-IN"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6286499" y="563577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2" name="Title_big_white"/>
          <p:cNvSpPr>
            <a:spLocks noGrp="1"/>
          </p:cNvSpPr>
          <p:nvPr>
            <p:ph type="title"/>
          </p:nvPr>
        </p:nvSpPr>
        <p:spPr>
          <a:xfrm>
            <a:off x="6582054" y="3697941"/>
            <a:ext cx="4577005" cy="1623155"/>
          </a:xfrm>
        </p:spPr>
        <p:txBody>
          <a:bodyPr lIns="0" rIns="0"/>
          <a:lstStyle>
            <a:lvl1pPr>
              <a:defRPr sz="3200" spc="0" baseline="0">
                <a:solidFill>
                  <a:srgbClr val="FFFFFF"/>
                </a:solidFill>
                <a:latin typeface="+mj-lt"/>
              </a:defRPr>
            </a:lvl1pPr>
          </a:lstStyle>
          <a:p>
            <a:r>
              <a:rPr lang="en-US" dirty="0"/>
              <a:t>Click to edit Master title style</a:t>
            </a:r>
            <a:endParaRPr lang="en-US" dirty="0"/>
          </a:p>
        </p:txBody>
      </p:sp>
      <p:pic>
        <p:nvPicPr>
          <p:cNvPr id="10" name="Picture 9"/>
          <p:cNvPicPr>
            <a:picLocks noChangeAspect="1"/>
          </p:cNvPicPr>
          <p:nvPr userDrawn="1"/>
        </p:nvPicPr>
        <p:blipFill>
          <a:blip r:embed="rId2" cstate="email"/>
          <a:stretch>
            <a:fillRect/>
          </a:stretch>
        </p:blipFill>
        <p:spPr>
          <a:xfrm>
            <a:off x="6582054" y="3035641"/>
            <a:ext cx="1668424" cy="49221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showMasterSp="0" userDrawn="1">
  <p:cSld name="2_Opening">
    <p:bg>
      <p:bgRef idx="1001">
        <a:schemeClr val="bg2"/>
      </p:bgRef>
    </p:bg>
    <p:spTree>
      <p:nvGrpSpPr>
        <p:cNvPr id="1" name=""/>
        <p:cNvGrpSpPr/>
        <p:nvPr/>
      </p:nvGrpSpPr>
      <p:grpSpPr>
        <a:xfrm>
          <a:off x="0" y="0"/>
          <a:ext cx="0" cy="0"/>
          <a:chOff x="0" y="0"/>
          <a:chExt cx="0" cy="0"/>
        </a:xfrm>
      </p:grpSpPr>
      <p:sp>
        <p:nvSpPr>
          <p:cNvPr id="18" name="Picture Placeholder 17"/>
          <p:cNvSpPr>
            <a:spLocks noGrp="1"/>
          </p:cNvSpPr>
          <p:nvPr>
            <p:ph type="pic" sz="quarter" idx="24"/>
          </p:nvPr>
        </p:nvSpPr>
        <p:spPr>
          <a:xfrm>
            <a:off x="0" y="0"/>
            <a:ext cx="12192000" cy="6858000"/>
          </a:xfrm>
        </p:spPr>
        <p:txBody>
          <a:bodyPr/>
          <a:lstStyle/>
          <a:p>
            <a:endParaRPr lang="en-IN" dirty="0"/>
          </a:p>
        </p:txBody>
      </p:sp>
      <p:sp>
        <p:nvSpPr>
          <p:cNvPr id="20" name="Table Placeholder 19"/>
          <p:cNvSpPr>
            <a:spLocks noGrp="1"/>
          </p:cNvSpPr>
          <p:nvPr>
            <p:ph type="tbl" sz="quarter" idx="25"/>
          </p:nvPr>
        </p:nvSpPr>
        <p:spPr>
          <a:xfrm>
            <a:off x="537458" y="2874981"/>
            <a:ext cx="5976937" cy="2729847"/>
          </a:xfrm>
          <a:solidFill>
            <a:schemeClr val="tx1">
              <a:alpha val="86000"/>
            </a:schemeClr>
          </a:solidFill>
        </p:spPr>
        <p:txBody>
          <a:bodyPr/>
          <a:lstStyle>
            <a:lvl1pPr marL="0" indent="0">
              <a:buNone/>
              <a:defRPr/>
            </a:lvl1pPr>
          </a:lstStyle>
          <a:p>
            <a:endParaRPr lang="en-IN"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537458" y="5680970"/>
            <a:ext cx="4564758"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2" name="Title_big_white"/>
          <p:cNvSpPr>
            <a:spLocks noGrp="1"/>
          </p:cNvSpPr>
          <p:nvPr>
            <p:ph type="title"/>
          </p:nvPr>
        </p:nvSpPr>
        <p:spPr>
          <a:xfrm>
            <a:off x="833013" y="3903681"/>
            <a:ext cx="5452036" cy="1623155"/>
          </a:xfrm>
        </p:spPr>
        <p:txBody>
          <a:bodyPr lIns="0" rIns="0"/>
          <a:lstStyle>
            <a:lvl1pPr>
              <a:defRPr sz="3200" spc="0" baseline="0">
                <a:solidFill>
                  <a:srgbClr val="FFFFFF"/>
                </a:solidFill>
                <a:latin typeface="+mj-lt"/>
              </a:defRPr>
            </a:lvl1pPr>
          </a:lstStyle>
          <a:p>
            <a:r>
              <a:rPr lang="en-US" dirty="0"/>
              <a:t>Click to edit Master title style</a:t>
            </a:r>
            <a:endParaRPr lang="en-US" dirty="0"/>
          </a:p>
        </p:txBody>
      </p:sp>
      <p:pic>
        <p:nvPicPr>
          <p:cNvPr id="10" name="Picture 9"/>
          <p:cNvPicPr>
            <a:picLocks noChangeAspect="1"/>
          </p:cNvPicPr>
          <p:nvPr userDrawn="1"/>
        </p:nvPicPr>
        <p:blipFill>
          <a:blip r:embed="rId2" cstate="email"/>
          <a:stretch>
            <a:fillRect/>
          </a:stretch>
        </p:blipFill>
        <p:spPr>
          <a:xfrm>
            <a:off x="833013" y="3182894"/>
            <a:ext cx="1668424" cy="49221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showMasterSp="0" userDrawn="1">
  <p:cSld name="Opening">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icture Placeholder 6"/>
          <p:cNvSpPr>
            <a:spLocks noGrp="1"/>
          </p:cNvSpPr>
          <p:nvPr>
            <p:ph type="pic" sz="quarter" idx="19"/>
          </p:nvPr>
        </p:nvSpPr>
        <p:spPr>
          <a:xfrm>
            <a:off x="0" y="0"/>
            <a:ext cx="12192000" cy="6858000"/>
          </a:xfrm>
          <a:noFill/>
        </p:spPr>
        <p:txBody>
          <a:bodyPr/>
          <a:lstStyle>
            <a:lvl1pPr marL="0" indent="0">
              <a:buNone/>
              <a:defRPr>
                <a:noFill/>
              </a:defRPr>
            </a:lvl1pPr>
          </a:lstStyle>
          <a:p>
            <a:endParaRPr lang="en-US" dirty="0"/>
          </a:p>
        </p:txBody>
      </p:sp>
      <p:sp>
        <p:nvSpPr>
          <p:cNvPr id="2" name="Title_big_white"/>
          <p:cNvSpPr>
            <a:spLocks noGrp="1"/>
          </p:cNvSpPr>
          <p:nvPr>
            <p:ph type="title"/>
          </p:nvPr>
        </p:nvSpPr>
        <p:spPr>
          <a:xfrm>
            <a:off x="537459" y="2404367"/>
            <a:ext cx="11117083" cy="707886"/>
          </a:xfrm>
        </p:spPr>
        <p:txBody>
          <a:bodyPr/>
          <a:lstStyle>
            <a:lvl1pPr>
              <a:defRPr sz="4000" spc="0" baseline="0">
                <a:solidFill>
                  <a:srgbClr val="FFFFFF"/>
                </a:solidFill>
                <a:latin typeface="+mj-lt"/>
              </a:defRPr>
            </a:lvl1pPr>
          </a:lstStyle>
          <a:p>
            <a:r>
              <a:rPr lang="en-US" dirty="0"/>
              <a:t>Click to edit Master title style</a:t>
            </a:r>
            <a:endParaRPr lang="en-US" dirty="0"/>
          </a:p>
        </p:txBody>
      </p:sp>
      <p:sp>
        <p:nvSpPr>
          <p:cNvPr id="10" name="Text Placeholder 8"/>
          <p:cNvSpPr>
            <a:spLocks noGrp="1"/>
          </p:cNvSpPr>
          <p:nvPr>
            <p:ph type="body" sz="quarter" idx="16" hasCustomPrompt="1"/>
          </p:nvPr>
        </p:nvSpPr>
        <p:spPr>
          <a:xfrm>
            <a:off x="537459" y="1837478"/>
            <a:ext cx="1705898" cy="373170"/>
          </a:xfrm>
          <a:prstGeom prst="rect">
            <a:avLst/>
          </a:prstGeom>
          <a:solidFill>
            <a:schemeClr val="accent1"/>
          </a:solidFill>
        </p:spPr>
        <p:txBody>
          <a:bodyPr wrap="none" lIns="324000" tIns="36000" rIns="324000" bIns="36000" anchor="ctr" anchorCtr="0">
            <a:spAutoFit/>
          </a:bodyPr>
          <a:lstStyle>
            <a:lvl1pPr marL="0" indent="0" algn="l">
              <a:buNone/>
              <a:defRPr>
                <a:solidFill>
                  <a:schemeClr val="tx1"/>
                </a:solidFill>
                <a:latin typeface="+mj-lt"/>
                <a:ea typeface="Work Sans" panose="00000500000000000000" pitchFamily="2" charset="0"/>
                <a:cs typeface="Work Sans" panose="00000500000000000000" pitchFamily="2" charset="0"/>
              </a:defRPr>
            </a:lvl1pPr>
          </a:lstStyle>
          <a:p>
            <a:pPr lvl="0"/>
            <a:r>
              <a:rPr lang="en-US" dirty="0"/>
              <a:t>Add Date</a:t>
            </a:r>
            <a:endParaRPr lang="en-US"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dirty="0"/>
              <a:t>Restricted and Confidential © Work Sans 10 </a:t>
            </a:r>
            <a:r>
              <a:rPr lang="en-US" dirty="0" err="1"/>
              <a:t>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537459" y="4305453"/>
            <a:ext cx="4356100" cy="309562"/>
          </a:xfrm>
        </p:spPr>
        <p:txBody>
          <a:bodyPr/>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showMasterSp="0" userDrawn="1">
  <p:cSld name="3_Opening">
    <p:bg>
      <p:bgPr>
        <a:solidFill>
          <a:schemeClr val="accent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stretch>
            <a:fillRect/>
          </a:stretch>
        </p:blipFill>
        <p:spPr>
          <a:xfrm>
            <a:off x="0" y="0"/>
            <a:ext cx="12192000" cy="6858000"/>
          </a:xfrm>
          <a:prstGeom prst="rect">
            <a:avLst/>
          </a:prstGeom>
        </p:spPr>
      </p:pic>
      <p:sp>
        <p:nvSpPr>
          <p:cNvPr id="10" name="Text Placeholder 8"/>
          <p:cNvSpPr>
            <a:spLocks noGrp="1"/>
          </p:cNvSpPr>
          <p:nvPr>
            <p:ph type="body" sz="quarter" idx="16" hasCustomPrompt="1"/>
          </p:nvPr>
        </p:nvSpPr>
        <p:spPr>
          <a:xfrm>
            <a:off x="537458" y="1837478"/>
            <a:ext cx="1705898" cy="373170"/>
          </a:xfrm>
          <a:prstGeom prst="rect">
            <a:avLst/>
          </a:prstGeom>
          <a:solidFill>
            <a:schemeClr val="accent1"/>
          </a:solidFill>
        </p:spPr>
        <p:txBody>
          <a:bodyPr wrap="none" lIns="324000" tIns="36000" rIns="324000" bIns="36000" anchor="ctr" anchorCtr="0">
            <a:spAutoFit/>
          </a:bodyPr>
          <a:lstStyle>
            <a:lvl1pPr marL="0" indent="0" algn="l">
              <a:buNone/>
              <a:defRPr>
                <a:solidFill>
                  <a:schemeClr val="tx1"/>
                </a:solidFill>
                <a:latin typeface="+mj-lt"/>
                <a:ea typeface="Work Sans" panose="00000500000000000000" pitchFamily="2" charset="0"/>
                <a:cs typeface="Work Sans" panose="00000500000000000000" pitchFamily="2" charset="0"/>
              </a:defRPr>
            </a:lvl1pPr>
          </a:lstStyle>
          <a:p>
            <a:pPr lvl="0"/>
            <a:r>
              <a:rPr lang="en-US" dirty="0"/>
              <a:t>Add Date</a:t>
            </a:r>
            <a:endParaRPr lang="en-US"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dirty="0"/>
              <a:t>Restricted and Confidential © Work Sans 10 </a:t>
            </a:r>
            <a:r>
              <a:rPr lang="en-US" dirty="0" err="1"/>
              <a:t>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537458" y="4519220"/>
            <a:ext cx="5097324" cy="395756"/>
          </a:xfrm>
        </p:spPr>
        <p:txBody>
          <a:bodyPr/>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3" name="Rectangle 2"/>
          <p:cNvSpPr/>
          <p:nvPr userDrawn="1"/>
        </p:nvSpPr>
        <p:spPr>
          <a:xfrm>
            <a:off x="5635487" y="1938130"/>
            <a:ext cx="921028" cy="944218"/>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_big_white"/>
          <p:cNvSpPr>
            <a:spLocks noGrp="1"/>
          </p:cNvSpPr>
          <p:nvPr>
            <p:ph type="title"/>
          </p:nvPr>
        </p:nvSpPr>
        <p:spPr>
          <a:xfrm>
            <a:off x="537458" y="2404367"/>
            <a:ext cx="6996402" cy="1720372"/>
          </a:xfrm>
        </p:spPr>
        <p:txBody>
          <a:bodyPr/>
          <a:lstStyle>
            <a:lvl1pPr>
              <a:defRPr sz="4000" spc="0" baseline="0">
                <a:solidFill>
                  <a:srgbClr val="FFFFFF"/>
                </a:solidFill>
                <a:latin typeface="+mj-lt"/>
              </a:defRPr>
            </a:lvl1pPr>
          </a:lstStyle>
          <a:p>
            <a:r>
              <a:rPr lang="en-US" dirty="0"/>
              <a:t>Click to edit Master title style</a:t>
            </a:r>
            <a:endParaRPr lang="en-US" dirty="0"/>
          </a:p>
        </p:txBody>
      </p:sp>
      <p:grpSp>
        <p:nvGrpSpPr>
          <p:cNvPr id="13" name="Group 12"/>
          <p:cNvGrpSpPr/>
          <p:nvPr userDrawn="1"/>
        </p:nvGrpSpPr>
        <p:grpSpPr>
          <a:xfrm>
            <a:off x="537458" y="4255715"/>
            <a:ext cx="612430" cy="125486"/>
            <a:chOff x="575859" y="4778289"/>
            <a:chExt cx="887181" cy="181782"/>
          </a:xfrm>
          <a:solidFill>
            <a:schemeClr val="accent4"/>
          </a:solidFill>
        </p:grpSpPr>
        <p:sp>
          <p:nvSpPr>
            <p:cNvPr id="14" name="Oval 13"/>
            <p:cNvSpPr/>
            <p:nvPr/>
          </p:nvSpPr>
          <p:spPr>
            <a:xfrm>
              <a:off x="575859" y="4778289"/>
              <a:ext cx="181782" cy="181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Rectangle 14"/>
            <p:cNvSpPr/>
            <p:nvPr/>
          </p:nvSpPr>
          <p:spPr>
            <a:xfrm>
              <a:off x="845820" y="4788492"/>
              <a:ext cx="617220" cy="161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6" name="Group 15"/>
          <p:cNvGrpSpPr/>
          <p:nvPr userDrawn="1"/>
        </p:nvGrpSpPr>
        <p:grpSpPr>
          <a:xfrm>
            <a:off x="537458" y="668337"/>
            <a:ext cx="1833583" cy="527240"/>
            <a:chOff x="522288" y="496888"/>
            <a:chExt cx="866775" cy="249238"/>
          </a:xfrm>
          <a:solidFill>
            <a:schemeClr val="accent2"/>
          </a:solidFill>
        </p:grpSpPr>
        <p:sp>
          <p:nvSpPr>
            <p:cNvPr id="17" name="Rectangle 5"/>
            <p:cNvSpPr>
              <a:spLocks noChangeArrowheads="1"/>
            </p:cNvSpPr>
            <p:nvPr/>
          </p:nvSpPr>
          <p:spPr bwMode="auto">
            <a:xfrm>
              <a:off x="1054100" y="500063"/>
              <a:ext cx="38100" cy="244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IN">
                <a:solidFill>
                  <a:srgbClr val="000000"/>
                </a:solidFill>
              </a:endParaRPr>
            </a:p>
          </p:txBody>
        </p:sp>
        <p:sp>
          <p:nvSpPr>
            <p:cNvPr id="18" name="Freeform 6"/>
            <p:cNvSpPr/>
            <p:nvPr/>
          </p:nvSpPr>
          <p:spPr bwMode="auto">
            <a:xfrm>
              <a:off x="1198563" y="500063"/>
              <a:ext cx="106363" cy="244475"/>
            </a:xfrm>
            <a:custGeom>
              <a:avLst/>
              <a:gdLst>
                <a:gd name="T0" fmla="*/ 0 w 67"/>
                <a:gd name="T1" fmla="*/ 0 h 154"/>
                <a:gd name="T2" fmla="*/ 0 w 67"/>
                <a:gd name="T3" fmla="*/ 22 h 154"/>
                <a:gd name="T4" fmla="*/ 44 w 67"/>
                <a:gd name="T5" fmla="*/ 22 h 154"/>
                <a:gd name="T6" fmla="*/ 44 w 67"/>
                <a:gd name="T7" fmla="*/ 154 h 154"/>
                <a:gd name="T8" fmla="*/ 67 w 67"/>
                <a:gd name="T9" fmla="*/ 154 h 154"/>
                <a:gd name="T10" fmla="*/ 67 w 67"/>
                <a:gd name="T11" fmla="*/ 22 h 154"/>
                <a:gd name="T12" fmla="*/ 67 w 67"/>
                <a:gd name="T13" fmla="*/ 0 h 154"/>
                <a:gd name="T14" fmla="*/ 0 w 67"/>
                <a:gd name="T15" fmla="*/ 0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4">
                  <a:moveTo>
                    <a:pt x="0" y="0"/>
                  </a:moveTo>
                  <a:lnTo>
                    <a:pt x="0" y="22"/>
                  </a:lnTo>
                  <a:lnTo>
                    <a:pt x="44" y="22"/>
                  </a:lnTo>
                  <a:lnTo>
                    <a:pt x="44" y="154"/>
                  </a:lnTo>
                  <a:lnTo>
                    <a:pt x="67" y="154"/>
                  </a:lnTo>
                  <a:lnTo>
                    <a:pt x="67" y="22"/>
                  </a:lnTo>
                  <a:lnTo>
                    <a:pt x="6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19" name="Freeform 7"/>
            <p:cNvSpPr>
              <a:spLocks noEditPoints="1"/>
            </p:cNvSpPr>
            <p:nvPr/>
          </p:nvSpPr>
          <p:spPr bwMode="auto">
            <a:xfrm>
              <a:off x="790575" y="500063"/>
              <a:ext cx="176213" cy="244475"/>
            </a:xfrm>
            <a:custGeom>
              <a:avLst/>
              <a:gdLst>
                <a:gd name="T0" fmla="*/ 411 w 471"/>
                <a:gd name="T1" fmla="*/ 58 h 648"/>
                <a:gd name="T2" fmla="*/ 249 w 471"/>
                <a:gd name="T3" fmla="*/ 0 h 648"/>
                <a:gd name="T4" fmla="*/ 0 w 471"/>
                <a:gd name="T5" fmla="*/ 0 h 648"/>
                <a:gd name="T6" fmla="*/ 0 w 471"/>
                <a:gd name="T7" fmla="*/ 648 h 648"/>
                <a:gd name="T8" fmla="*/ 101 w 471"/>
                <a:gd name="T9" fmla="*/ 648 h 648"/>
                <a:gd name="T10" fmla="*/ 101 w 471"/>
                <a:gd name="T11" fmla="*/ 422 h 648"/>
                <a:gd name="T12" fmla="*/ 242 w 471"/>
                <a:gd name="T13" fmla="*/ 422 h 648"/>
                <a:gd name="T14" fmla="*/ 409 w 471"/>
                <a:gd name="T15" fmla="*/ 365 h 648"/>
                <a:gd name="T16" fmla="*/ 471 w 471"/>
                <a:gd name="T17" fmla="*/ 210 h 648"/>
                <a:gd name="T18" fmla="*/ 411 w 471"/>
                <a:gd name="T19" fmla="*/ 58 h 648"/>
                <a:gd name="T20" fmla="*/ 365 w 471"/>
                <a:gd name="T21" fmla="*/ 210 h 648"/>
                <a:gd name="T22" fmla="*/ 331 w 471"/>
                <a:gd name="T23" fmla="*/ 296 h 648"/>
                <a:gd name="T24" fmla="*/ 233 w 471"/>
                <a:gd name="T25" fmla="*/ 327 h 648"/>
                <a:gd name="T26" fmla="*/ 101 w 471"/>
                <a:gd name="T27" fmla="*/ 327 h 648"/>
                <a:gd name="T28" fmla="*/ 101 w 471"/>
                <a:gd name="T29" fmla="*/ 95 h 648"/>
                <a:gd name="T30" fmla="*/ 239 w 471"/>
                <a:gd name="T31" fmla="*/ 95 h 648"/>
                <a:gd name="T32" fmla="*/ 331 w 471"/>
                <a:gd name="T33" fmla="*/ 126 h 648"/>
                <a:gd name="T34" fmla="*/ 365 w 471"/>
                <a:gd name="T35" fmla="*/ 21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648">
                  <a:moveTo>
                    <a:pt x="411" y="58"/>
                  </a:moveTo>
                  <a:cubicBezTo>
                    <a:pt x="370" y="20"/>
                    <a:pt x="316" y="0"/>
                    <a:pt x="249" y="0"/>
                  </a:cubicBezTo>
                  <a:cubicBezTo>
                    <a:pt x="0" y="0"/>
                    <a:pt x="0" y="0"/>
                    <a:pt x="0" y="0"/>
                  </a:cubicBezTo>
                  <a:cubicBezTo>
                    <a:pt x="0" y="648"/>
                    <a:pt x="0" y="648"/>
                    <a:pt x="0" y="648"/>
                  </a:cubicBezTo>
                  <a:cubicBezTo>
                    <a:pt x="101" y="648"/>
                    <a:pt x="101" y="648"/>
                    <a:pt x="101" y="648"/>
                  </a:cubicBezTo>
                  <a:cubicBezTo>
                    <a:pt x="101" y="422"/>
                    <a:pt x="101" y="422"/>
                    <a:pt x="101" y="422"/>
                  </a:cubicBezTo>
                  <a:cubicBezTo>
                    <a:pt x="242" y="422"/>
                    <a:pt x="242" y="422"/>
                    <a:pt x="242" y="422"/>
                  </a:cubicBezTo>
                  <a:cubicBezTo>
                    <a:pt x="313" y="422"/>
                    <a:pt x="369" y="403"/>
                    <a:pt x="409" y="365"/>
                  </a:cubicBezTo>
                  <a:cubicBezTo>
                    <a:pt x="450" y="327"/>
                    <a:pt x="471" y="275"/>
                    <a:pt x="471" y="210"/>
                  </a:cubicBezTo>
                  <a:cubicBezTo>
                    <a:pt x="471" y="148"/>
                    <a:pt x="451" y="97"/>
                    <a:pt x="411" y="58"/>
                  </a:cubicBezTo>
                  <a:moveTo>
                    <a:pt x="365" y="210"/>
                  </a:moveTo>
                  <a:cubicBezTo>
                    <a:pt x="365" y="247"/>
                    <a:pt x="354" y="276"/>
                    <a:pt x="331" y="296"/>
                  </a:cubicBezTo>
                  <a:cubicBezTo>
                    <a:pt x="308" y="317"/>
                    <a:pt x="275" y="327"/>
                    <a:pt x="233" y="327"/>
                  </a:cubicBezTo>
                  <a:cubicBezTo>
                    <a:pt x="101" y="327"/>
                    <a:pt x="101" y="327"/>
                    <a:pt x="101" y="327"/>
                  </a:cubicBezTo>
                  <a:cubicBezTo>
                    <a:pt x="101" y="95"/>
                    <a:pt x="101" y="95"/>
                    <a:pt x="101" y="95"/>
                  </a:cubicBezTo>
                  <a:cubicBezTo>
                    <a:pt x="239" y="95"/>
                    <a:pt x="239" y="95"/>
                    <a:pt x="239" y="95"/>
                  </a:cubicBezTo>
                  <a:cubicBezTo>
                    <a:pt x="278" y="95"/>
                    <a:pt x="309" y="106"/>
                    <a:pt x="331" y="126"/>
                  </a:cubicBezTo>
                  <a:cubicBezTo>
                    <a:pt x="354" y="146"/>
                    <a:pt x="365" y="174"/>
                    <a:pt x="365" y="2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0" name="Freeform 8"/>
            <p:cNvSpPr/>
            <p:nvPr/>
          </p:nvSpPr>
          <p:spPr bwMode="auto">
            <a:xfrm>
              <a:off x="525463" y="500063"/>
              <a:ext cx="182563" cy="244475"/>
            </a:xfrm>
            <a:custGeom>
              <a:avLst/>
              <a:gdLst>
                <a:gd name="T0" fmla="*/ 53 w 115"/>
                <a:gd name="T1" fmla="*/ 75 h 154"/>
                <a:gd name="T2" fmla="*/ 115 w 115"/>
                <a:gd name="T3" fmla="*/ 0 h 154"/>
                <a:gd name="T4" fmla="*/ 86 w 115"/>
                <a:gd name="T5" fmla="*/ 0 h 154"/>
                <a:gd name="T6" fmla="*/ 34 w 115"/>
                <a:gd name="T7" fmla="*/ 64 h 154"/>
                <a:gd name="T8" fmla="*/ 34 w 115"/>
                <a:gd name="T9" fmla="*/ 64 h 154"/>
                <a:gd name="T10" fmla="*/ 33 w 115"/>
                <a:gd name="T11" fmla="*/ 64 h 154"/>
                <a:gd name="T12" fmla="*/ 24 w 115"/>
                <a:gd name="T13" fmla="*/ 64 h 154"/>
                <a:gd name="T14" fmla="*/ 24 w 115"/>
                <a:gd name="T15" fmla="*/ 51 h 154"/>
                <a:gd name="T16" fmla="*/ 24 w 115"/>
                <a:gd name="T17" fmla="*/ 19 h 154"/>
                <a:gd name="T18" fmla="*/ 24 w 115"/>
                <a:gd name="T19" fmla="*/ 0 h 154"/>
                <a:gd name="T20" fmla="*/ 23 w 115"/>
                <a:gd name="T21" fmla="*/ 0 h 154"/>
                <a:gd name="T22" fmla="*/ 0 w 115"/>
                <a:gd name="T23" fmla="*/ 0 h 154"/>
                <a:gd name="T24" fmla="*/ 0 w 115"/>
                <a:gd name="T25" fmla="*/ 19 h 154"/>
                <a:gd name="T26" fmla="*/ 0 w 115"/>
                <a:gd name="T27" fmla="*/ 51 h 154"/>
                <a:gd name="T28" fmla="*/ 0 w 115"/>
                <a:gd name="T29" fmla="*/ 64 h 154"/>
                <a:gd name="T30" fmla="*/ 0 w 115"/>
                <a:gd name="T31" fmla="*/ 86 h 154"/>
                <a:gd name="T32" fmla="*/ 0 w 115"/>
                <a:gd name="T33" fmla="*/ 109 h 154"/>
                <a:gd name="T34" fmla="*/ 24 w 115"/>
                <a:gd name="T35" fmla="*/ 109 h 154"/>
                <a:gd name="T36" fmla="*/ 24 w 115"/>
                <a:gd name="T37" fmla="*/ 86 h 154"/>
                <a:gd name="T38" fmla="*/ 34 w 115"/>
                <a:gd name="T39" fmla="*/ 86 h 154"/>
                <a:gd name="T40" fmla="*/ 44 w 115"/>
                <a:gd name="T41" fmla="*/ 98 h 154"/>
                <a:gd name="T42" fmla="*/ 88 w 115"/>
                <a:gd name="T43" fmla="*/ 154 h 154"/>
                <a:gd name="T44" fmla="*/ 115 w 115"/>
                <a:gd name="T45" fmla="*/ 154 h 154"/>
                <a:gd name="T46" fmla="*/ 53 w 115"/>
                <a:gd name="T47" fmla="*/ 7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154">
                  <a:moveTo>
                    <a:pt x="53" y="75"/>
                  </a:moveTo>
                  <a:lnTo>
                    <a:pt x="115" y="0"/>
                  </a:lnTo>
                  <a:lnTo>
                    <a:pt x="86" y="0"/>
                  </a:lnTo>
                  <a:lnTo>
                    <a:pt x="34" y="64"/>
                  </a:lnTo>
                  <a:lnTo>
                    <a:pt x="34" y="64"/>
                  </a:lnTo>
                  <a:lnTo>
                    <a:pt x="33" y="64"/>
                  </a:lnTo>
                  <a:lnTo>
                    <a:pt x="24" y="64"/>
                  </a:lnTo>
                  <a:lnTo>
                    <a:pt x="24" y="51"/>
                  </a:lnTo>
                  <a:lnTo>
                    <a:pt x="24" y="19"/>
                  </a:lnTo>
                  <a:lnTo>
                    <a:pt x="24" y="0"/>
                  </a:lnTo>
                  <a:lnTo>
                    <a:pt x="23" y="0"/>
                  </a:lnTo>
                  <a:lnTo>
                    <a:pt x="0" y="0"/>
                  </a:lnTo>
                  <a:lnTo>
                    <a:pt x="0" y="19"/>
                  </a:lnTo>
                  <a:lnTo>
                    <a:pt x="0" y="51"/>
                  </a:lnTo>
                  <a:lnTo>
                    <a:pt x="0" y="64"/>
                  </a:lnTo>
                  <a:lnTo>
                    <a:pt x="0" y="86"/>
                  </a:lnTo>
                  <a:lnTo>
                    <a:pt x="0" y="109"/>
                  </a:lnTo>
                  <a:lnTo>
                    <a:pt x="24" y="109"/>
                  </a:lnTo>
                  <a:lnTo>
                    <a:pt x="24" y="86"/>
                  </a:lnTo>
                  <a:lnTo>
                    <a:pt x="34" y="86"/>
                  </a:lnTo>
                  <a:lnTo>
                    <a:pt x="44" y="98"/>
                  </a:lnTo>
                  <a:lnTo>
                    <a:pt x="88" y="154"/>
                  </a:lnTo>
                  <a:lnTo>
                    <a:pt x="115" y="154"/>
                  </a:lnTo>
                  <a:lnTo>
                    <a:pt x="53"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1" name="Freeform 9"/>
            <p:cNvSpPr/>
            <p:nvPr/>
          </p:nvSpPr>
          <p:spPr bwMode="auto">
            <a:xfrm>
              <a:off x="1344613" y="496888"/>
              <a:ext cx="44450" cy="42863"/>
            </a:xfrm>
            <a:custGeom>
              <a:avLst/>
              <a:gdLst>
                <a:gd name="T0" fmla="*/ 73 w 119"/>
                <a:gd name="T1" fmla="*/ 4 h 114"/>
                <a:gd name="T2" fmla="*/ 30 w 119"/>
                <a:gd name="T3" fmla="*/ 9 h 114"/>
                <a:gd name="T4" fmla="*/ 4 w 119"/>
                <a:gd name="T5" fmla="*/ 43 h 114"/>
                <a:gd name="T6" fmla="*/ 9 w 119"/>
                <a:gd name="T7" fmla="*/ 85 h 114"/>
                <a:gd name="T8" fmla="*/ 43 w 119"/>
                <a:gd name="T9" fmla="*/ 112 h 114"/>
                <a:gd name="T10" fmla="*/ 57 w 119"/>
                <a:gd name="T11" fmla="*/ 114 h 114"/>
                <a:gd name="T12" fmla="*/ 111 w 119"/>
                <a:gd name="T13" fmla="*/ 73 h 114"/>
                <a:gd name="T14" fmla="*/ 73 w 119"/>
                <a:gd name="T15" fmla="*/ 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14">
                  <a:moveTo>
                    <a:pt x="73" y="4"/>
                  </a:moveTo>
                  <a:cubicBezTo>
                    <a:pt x="59" y="0"/>
                    <a:pt x="44" y="2"/>
                    <a:pt x="30" y="9"/>
                  </a:cubicBezTo>
                  <a:cubicBezTo>
                    <a:pt x="17" y="17"/>
                    <a:pt x="8" y="29"/>
                    <a:pt x="4" y="43"/>
                  </a:cubicBezTo>
                  <a:cubicBezTo>
                    <a:pt x="0" y="57"/>
                    <a:pt x="1" y="72"/>
                    <a:pt x="9" y="85"/>
                  </a:cubicBezTo>
                  <a:cubicBezTo>
                    <a:pt x="16" y="98"/>
                    <a:pt x="28" y="107"/>
                    <a:pt x="43" y="112"/>
                  </a:cubicBezTo>
                  <a:cubicBezTo>
                    <a:pt x="48" y="113"/>
                    <a:pt x="52" y="114"/>
                    <a:pt x="57" y="114"/>
                  </a:cubicBezTo>
                  <a:cubicBezTo>
                    <a:pt x="81" y="114"/>
                    <a:pt x="104" y="97"/>
                    <a:pt x="111" y="73"/>
                  </a:cubicBezTo>
                  <a:cubicBezTo>
                    <a:pt x="119" y="44"/>
                    <a:pt x="102" y="12"/>
                    <a:pt x="73"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2" name="Freeform 10"/>
            <p:cNvSpPr/>
            <p:nvPr/>
          </p:nvSpPr>
          <p:spPr bwMode="auto">
            <a:xfrm>
              <a:off x="522288" y="703263"/>
              <a:ext cx="42863" cy="42863"/>
            </a:xfrm>
            <a:custGeom>
              <a:avLst/>
              <a:gdLst>
                <a:gd name="T0" fmla="*/ 74 w 115"/>
                <a:gd name="T1" fmla="*/ 4 h 114"/>
                <a:gd name="T2" fmla="*/ 31 w 115"/>
                <a:gd name="T3" fmla="*/ 9 h 114"/>
                <a:gd name="T4" fmla="*/ 4 w 115"/>
                <a:gd name="T5" fmla="*/ 43 h 114"/>
                <a:gd name="T6" fmla="*/ 9 w 115"/>
                <a:gd name="T7" fmla="*/ 85 h 114"/>
                <a:gd name="T8" fmla="*/ 43 w 115"/>
                <a:gd name="T9" fmla="*/ 112 h 114"/>
                <a:gd name="T10" fmla="*/ 58 w 115"/>
                <a:gd name="T11" fmla="*/ 114 h 114"/>
                <a:gd name="T12" fmla="*/ 111 w 115"/>
                <a:gd name="T13" fmla="*/ 74 h 114"/>
                <a:gd name="T14" fmla="*/ 106 w 115"/>
                <a:gd name="T15" fmla="*/ 31 h 114"/>
                <a:gd name="T16" fmla="*/ 74 w 115"/>
                <a:gd name="T1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4">
                  <a:moveTo>
                    <a:pt x="74" y="4"/>
                  </a:moveTo>
                  <a:cubicBezTo>
                    <a:pt x="59" y="0"/>
                    <a:pt x="44" y="2"/>
                    <a:pt x="31" y="9"/>
                  </a:cubicBezTo>
                  <a:cubicBezTo>
                    <a:pt x="18" y="17"/>
                    <a:pt x="8" y="29"/>
                    <a:pt x="4" y="43"/>
                  </a:cubicBezTo>
                  <a:cubicBezTo>
                    <a:pt x="0" y="57"/>
                    <a:pt x="2" y="72"/>
                    <a:pt x="9" y="85"/>
                  </a:cubicBezTo>
                  <a:cubicBezTo>
                    <a:pt x="17" y="98"/>
                    <a:pt x="29" y="108"/>
                    <a:pt x="43" y="112"/>
                  </a:cubicBezTo>
                  <a:cubicBezTo>
                    <a:pt x="48" y="113"/>
                    <a:pt x="53" y="114"/>
                    <a:pt x="58" y="114"/>
                  </a:cubicBezTo>
                  <a:cubicBezTo>
                    <a:pt x="82" y="114"/>
                    <a:pt x="105" y="98"/>
                    <a:pt x="111" y="74"/>
                  </a:cubicBezTo>
                  <a:cubicBezTo>
                    <a:pt x="115" y="59"/>
                    <a:pt x="114" y="44"/>
                    <a:pt x="106" y="31"/>
                  </a:cubicBezTo>
                  <a:cubicBezTo>
                    <a:pt x="99" y="18"/>
                    <a:pt x="88" y="8"/>
                    <a:pt x="74"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showMasterSp="0" userDrawn="1">
  <p:cSld name="7_Opening">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srcRect l="-2"/>
          <a:stretch>
            <a:fillRect/>
          </a:stretch>
        </p:blipFill>
        <p:spPr>
          <a:xfrm>
            <a:off x="5191984" y="0"/>
            <a:ext cx="7000015" cy="6858000"/>
          </a:xfrm>
          <a:prstGeom prst="rect">
            <a:avLst/>
          </a:prstGeom>
        </p:spPr>
      </p:pic>
      <p:sp>
        <p:nvSpPr>
          <p:cNvPr id="10" name="Text Placeholder 8"/>
          <p:cNvSpPr>
            <a:spLocks noGrp="1"/>
          </p:cNvSpPr>
          <p:nvPr>
            <p:ph type="body" sz="quarter" idx="16" hasCustomPrompt="1"/>
          </p:nvPr>
        </p:nvSpPr>
        <p:spPr>
          <a:xfrm>
            <a:off x="493776" y="1837478"/>
            <a:ext cx="1705898" cy="373170"/>
          </a:xfrm>
          <a:prstGeom prst="rect">
            <a:avLst/>
          </a:prstGeom>
          <a:solidFill>
            <a:schemeClr val="accent1"/>
          </a:solidFill>
        </p:spPr>
        <p:txBody>
          <a:bodyPr wrap="none" lIns="324000" tIns="36000" rIns="324000" bIns="36000" anchor="ctr" anchorCtr="0">
            <a:spAutoFit/>
          </a:bodyPr>
          <a:lstStyle>
            <a:lvl1pPr marL="0" indent="0" algn="l">
              <a:buNone/>
              <a:defRPr>
                <a:solidFill>
                  <a:schemeClr val="tx1"/>
                </a:solidFill>
                <a:latin typeface="+mj-lt"/>
                <a:ea typeface="Work Sans" panose="00000500000000000000" pitchFamily="2" charset="0"/>
                <a:cs typeface="Work Sans" panose="00000500000000000000" pitchFamily="2" charset="0"/>
              </a:defRPr>
            </a:lvl1pPr>
          </a:lstStyle>
          <a:p>
            <a:pPr lvl="0"/>
            <a:r>
              <a:rPr lang="en-US" dirty="0"/>
              <a:t>Add Date</a:t>
            </a:r>
            <a:endParaRPr lang="en-US" dirty="0"/>
          </a:p>
        </p:txBody>
      </p:sp>
      <p:sp>
        <p:nvSpPr>
          <p:cNvPr id="4" name="Text Placeholder 3"/>
          <p:cNvSpPr>
            <a:spLocks noGrp="1"/>
          </p:cNvSpPr>
          <p:nvPr>
            <p:ph type="body" sz="quarter" idx="23" hasCustomPrompt="1"/>
          </p:nvPr>
        </p:nvSpPr>
        <p:spPr>
          <a:xfrm>
            <a:off x="493776" y="4577566"/>
            <a:ext cx="5097324" cy="395756"/>
          </a:xfrm>
        </p:spPr>
        <p:txBody>
          <a:bodyPr/>
          <a:lstStyle>
            <a:lvl1pPr marL="0" indent="0" algn="l">
              <a:buNone/>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3" name="Rectangle 2"/>
          <p:cNvSpPr/>
          <p:nvPr userDrawn="1"/>
        </p:nvSpPr>
        <p:spPr>
          <a:xfrm>
            <a:off x="4909930" y="2223652"/>
            <a:ext cx="2514600" cy="1592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_big_white"/>
          <p:cNvSpPr>
            <a:spLocks noGrp="1"/>
          </p:cNvSpPr>
          <p:nvPr>
            <p:ph type="title"/>
          </p:nvPr>
        </p:nvSpPr>
        <p:spPr>
          <a:xfrm>
            <a:off x="493776" y="2397864"/>
            <a:ext cx="6996402" cy="1323439"/>
          </a:xfrm>
        </p:spPr>
        <p:txBody>
          <a:bodyPr/>
          <a:lstStyle>
            <a:lvl1pPr>
              <a:defRPr sz="4000" spc="0" baseline="0">
                <a:solidFill>
                  <a:schemeClr val="tx1"/>
                </a:solidFill>
                <a:latin typeface="+mj-lt"/>
              </a:defRPr>
            </a:lvl1pPr>
          </a:lstStyle>
          <a:p>
            <a:r>
              <a:rPr lang="en-US" dirty="0"/>
              <a:t>Click to edit Master title style</a:t>
            </a:r>
            <a:endParaRPr lang="en-US" dirty="0"/>
          </a:p>
        </p:txBody>
      </p:sp>
      <p:sp>
        <p:nvSpPr>
          <p:cNvPr id="14" name="Rectangle 13"/>
          <p:cNvSpPr/>
          <p:nvPr userDrawn="1"/>
        </p:nvSpPr>
        <p:spPr>
          <a:xfrm>
            <a:off x="3793657" y="600"/>
            <a:ext cx="2514600" cy="993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userDrawn="1"/>
        </p:nvGrpSpPr>
        <p:grpSpPr>
          <a:xfrm>
            <a:off x="493776" y="4255715"/>
            <a:ext cx="612430" cy="125486"/>
            <a:chOff x="575859" y="4778289"/>
            <a:chExt cx="887181" cy="181782"/>
          </a:xfrm>
          <a:solidFill>
            <a:schemeClr val="accent4"/>
          </a:solidFill>
        </p:grpSpPr>
        <p:sp>
          <p:nvSpPr>
            <p:cNvPr id="16" name="Oval 15"/>
            <p:cNvSpPr/>
            <p:nvPr/>
          </p:nvSpPr>
          <p:spPr>
            <a:xfrm>
              <a:off x="575859" y="4778289"/>
              <a:ext cx="181782" cy="181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7" name="Rectangle 16"/>
            <p:cNvSpPr/>
            <p:nvPr/>
          </p:nvSpPr>
          <p:spPr>
            <a:xfrm>
              <a:off x="845820" y="4788492"/>
              <a:ext cx="617220" cy="161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3" name="Group 22"/>
          <p:cNvGrpSpPr/>
          <p:nvPr userDrawn="1"/>
        </p:nvGrpSpPr>
        <p:grpSpPr>
          <a:xfrm>
            <a:off x="493776" y="668337"/>
            <a:ext cx="1833583" cy="527240"/>
            <a:chOff x="522288" y="496888"/>
            <a:chExt cx="866775" cy="249238"/>
          </a:xfrm>
          <a:solidFill>
            <a:schemeClr val="tx1"/>
          </a:solidFill>
        </p:grpSpPr>
        <p:sp>
          <p:nvSpPr>
            <p:cNvPr id="24" name="Rectangle 5"/>
            <p:cNvSpPr>
              <a:spLocks noChangeArrowheads="1"/>
            </p:cNvSpPr>
            <p:nvPr/>
          </p:nvSpPr>
          <p:spPr bwMode="auto">
            <a:xfrm>
              <a:off x="1054100" y="500063"/>
              <a:ext cx="38100" cy="244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IN">
                <a:solidFill>
                  <a:srgbClr val="000000"/>
                </a:solidFill>
              </a:endParaRPr>
            </a:p>
          </p:txBody>
        </p:sp>
        <p:sp>
          <p:nvSpPr>
            <p:cNvPr id="25" name="Freeform 6"/>
            <p:cNvSpPr/>
            <p:nvPr/>
          </p:nvSpPr>
          <p:spPr bwMode="auto">
            <a:xfrm>
              <a:off x="1198563" y="500063"/>
              <a:ext cx="106363" cy="244475"/>
            </a:xfrm>
            <a:custGeom>
              <a:avLst/>
              <a:gdLst>
                <a:gd name="T0" fmla="*/ 0 w 67"/>
                <a:gd name="T1" fmla="*/ 0 h 154"/>
                <a:gd name="T2" fmla="*/ 0 w 67"/>
                <a:gd name="T3" fmla="*/ 22 h 154"/>
                <a:gd name="T4" fmla="*/ 44 w 67"/>
                <a:gd name="T5" fmla="*/ 22 h 154"/>
                <a:gd name="T6" fmla="*/ 44 w 67"/>
                <a:gd name="T7" fmla="*/ 154 h 154"/>
                <a:gd name="T8" fmla="*/ 67 w 67"/>
                <a:gd name="T9" fmla="*/ 154 h 154"/>
                <a:gd name="T10" fmla="*/ 67 w 67"/>
                <a:gd name="T11" fmla="*/ 22 h 154"/>
                <a:gd name="T12" fmla="*/ 67 w 67"/>
                <a:gd name="T13" fmla="*/ 0 h 154"/>
                <a:gd name="T14" fmla="*/ 0 w 67"/>
                <a:gd name="T15" fmla="*/ 0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4">
                  <a:moveTo>
                    <a:pt x="0" y="0"/>
                  </a:moveTo>
                  <a:lnTo>
                    <a:pt x="0" y="22"/>
                  </a:lnTo>
                  <a:lnTo>
                    <a:pt x="44" y="22"/>
                  </a:lnTo>
                  <a:lnTo>
                    <a:pt x="44" y="154"/>
                  </a:lnTo>
                  <a:lnTo>
                    <a:pt x="67" y="154"/>
                  </a:lnTo>
                  <a:lnTo>
                    <a:pt x="67" y="22"/>
                  </a:lnTo>
                  <a:lnTo>
                    <a:pt x="6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6" name="Freeform 7"/>
            <p:cNvSpPr>
              <a:spLocks noEditPoints="1"/>
            </p:cNvSpPr>
            <p:nvPr/>
          </p:nvSpPr>
          <p:spPr bwMode="auto">
            <a:xfrm>
              <a:off x="790575" y="500063"/>
              <a:ext cx="176213" cy="244475"/>
            </a:xfrm>
            <a:custGeom>
              <a:avLst/>
              <a:gdLst>
                <a:gd name="T0" fmla="*/ 411 w 471"/>
                <a:gd name="T1" fmla="*/ 58 h 648"/>
                <a:gd name="T2" fmla="*/ 249 w 471"/>
                <a:gd name="T3" fmla="*/ 0 h 648"/>
                <a:gd name="T4" fmla="*/ 0 w 471"/>
                <a:gd name="T5" fmla="*/ 0 h 648"/>
                <a:gd name="T6" fmla="*/ 0 w 471"/>
                <a:gd name="T7" fmla="*/ 648 h 648"/>
                <a:gd name="T8" fmla="*/ 101 w 471"/>
                <a:gd name="T9" fmla="*/ 648 h 648"/>
                <a:gd name="T10" fmla="*/ 101 w 471"/>
                <a:gd name="T11" fmla="*/ 422 h 648"/>
                <a:gd name="T12" fmla="*/ 242 w 471"/>
                <a:gd name="T13" fmla="*/ 422 h 648"/>
                <a:gd name="T14" fmla="*/ 409 w 471"/>
                <a:gd name="T15" fmla="*/ 365 h 648"/>
                <a:gd name="T16" fmla="*/ 471 w 471"/>
                <a:gd name="T17" fmla="*/ 210 h 648"/>
                <a:gd name="T18" fmla="*/ 411 w 471"/>
                <a:gd name="T19" fmla="*/ 58 h 648"/>
                <a:gd name="T20" fmla="*/ 365 w 471"/>
                <a:gd name="T21" fmla="*/ 210 h 648"/>
                <a:gd name="T22" fmla="*/ 331 w 471"/>
                <a:gd name="T23" fmla="*/ 296 h 648"/>
                <a:gd name="T24" fmla="*/ 233 w 471"/>
                <a:gd name="T25" fmla="*/ 327 h 648"/>
                <a:gd name="T26" fmla="*/ 101 w 471"/>
                <a:gd name="T27" fmla="*/ 327 h 648"/>
                <a:gd name="T28" fmla="*/ 101 w 471"/>
                <a:gd name="T29" fmla="*/ 95 h 648"/>
                <a:gd name="T30" fmla="*/ 239 w 471"/>
                <a:gd name="T31" fmla="*/ 95 h 648"/>
                <a:gd name="T32" fmla="*/ 331 w 471"/>
                <a:gd name="T33" fmla="*/ 126 h 648"/>
                <a:gd name="T34" fmla="*/ 365 w 471"/>
                <a:gd name="T35" fmla="*/ 21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648">
                  <a:moveTo>
                    <a:pt x="411" y="58"/>
                  </a:moveTo>
                  <a:cubicBezTo>
                    <a:pt x="370" y="20"/>
                    <a:pt x="316" y="0"/>
                    <a:pt x="249" y="0"/>
                  </a:cubicBezTo>
                  <a:cubicBezTo>
                    <a:pt x="0" y="0"/>
                    <a:pt x="0" y="0"/>
                    <a:pt x="0" y="0"/>
                  </a:cubicBezTo>
                  <a:cubicBezTo>
                    <a:pt x="0" y="648"/>
                    <a:pt x="0" y="648"/>
                    <a:pt x="0" y="648"/>
                  </a:cubicBezTo>
                  <a:cubicBezTo>
                    <a:pt x="101" y="648"/>
                    <a:pt x="101" y="648"/>
                    <a:pt x="101" y="648"/>
                  </a:cubicBezTo>
                  <a:cubicBezTo>
                    <a:pt x="101" y="422"/>
                    <a:pt x="101" y="422"/>
                    <a:pt x="101" y="422"/>
                  </a:cubicBezTo>
                  <a:cubicBezTo>
                    <a:pt x="242" y="422"/>
                    <a:pt x="242" y="422"/>
                    <a:pt x="242" y="422"/>
                  </a:cubicBezTo>
                  <a:cubicBezTo>
                    <a:pt x="313" y="422"/>
                    <a:pt x="369" y="403"/>
                    <a:pt x="409" y="365"/>
                  </a:cubicBezTo>
                  <a:cubicBezTo>
                    <a:pt x="450" y="327"/>
                    <a:pt x="471" y="275"/>
                    <a:pt x="471" y="210"/>
                  </a:cubicBezTo>
                  <a:cubicBezTo>
                    <a:pt x="471" y="148"/>
                    <a:pt x="451" y="97"/>
                    <a:pt x="411" y="58"/>
                  </a:cubicBezTo>
                  <a:moveTo>
                    <a:pt x="365" y="210"/>
                  </a:moveTo>
                  <a:cubicBezTo>
                    <a:pt x="365" y="247"/>
                    <a:pt x="354" y="276"/>
                    <a:pt x="331" y="296"/>
                  </a:cubicBezTo>
                  <a:cubicBezTo>
                    <a:pt x="308" y="317"/>
                    <a:pt x="275" y="327"/>
                    <a:pt x="233" y="327"/>
                  </a:cubicBezTo>
                  <a:cubicBezTo>
                    <a:pt x="101" y="327"/>
                    <a:pt x="101" y="327"/>
                    <a:pt x="101" y="327"/>
                  </a:cubicBezTo>
                  <a:cubicBezTo>
                    <a:pt x="101" y="95"/>
                    <a:pt x="101" y="95"/>
                    <a:pt x="101" y="95"/>
                  </a:cubicBezTo>
                  <a:cubicBezTo>
                    <a:pt x="239" y="95"/>
                    <a:pt x="239" y="95"/>
                    <a:pt x="239" y="95"/>
                  </a:cubicBezTo>
                  <a:cubicBezTo>
                    <a:pt x="278" y="95"/>
                    <a:pt x="309" y="106"/>
                    <a:pt x="331" y="126"/>
                  </a:cubicBezTo>
                  <a:cubicBezTo>
                    <a:pt x="354" y="146"/>
                    <a:pt x="365" y="174"/>
                    <a:pt x="365" y="2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7" name="Freeform 8"/>
            <p:cNvSpPr/>
            <p:nvPr/>
          </p:nvSpPr>
          <p:spPr bwMode="auto">
            <a:xfrm>
              <a:off x="525463" y="500063"/>
              <a:ext cx="182563" cy="244475"/>
            </a:xfrm>
            <a:custGeom>
              <a:avLst/>
              <a:gdLst>
                <a:gd name="T0" fmla="*/ 53 w 115"/>
                <a:gd name="T1" fmla="*/ 75 h 154"/>
                <a:gd name="T2" fmla="*/ 115 w 115"/>
                <a:gd name="T3" fmla="*/ 0 h 154"/>
                <a:gd name="T4" fmla="*/ 86 w 115"/>
                <a:gd name="T5" fmla="*/ 0 h 154"/>
                <a:gd name="T6" fmla="*/ 34 w 115"/>
                <a:gd name="T7" fmla="*/ 64 h 154"/>
                <a:gd name="T8" fmla="*/ 34 w 115"/>
                <a:gd name="T9" fmla="*/ 64 h 154"/>
                <a:gd name="T10" fmla="*/ 33 w 115"/>
                <a:gd name="T11" fmla="*/ 64 h 154"/>
                <a:gd name="T12" fmla="*/ 24 w 115"/>
                <a:gd name="T13" fmla="*/ 64 h 154"/>
                <a:gd name="T14" fmla="*/ 24 w 115"/>
                <a:gd name="T15" fmla="*/ 51 h 154"/>
                <a:gd name="T16" fmla="*/ 24 w 115"/>
                <a:gd name="T17" fmla="*/ 19 h 154"/>
                <a:gd name="T18" fmla="*/ 24 w 115"/>
                <a:gd name="T19" fmla="*/ 0 h 154"/>
                <a:gd name="T20" fmla="*/ 23 w 115"/>
                <a:gd name="T21" fmla="*/ 0 h 154"/>
                <a:gd name="T22" fmla="*/ 0 w 115"/>
                <a:gd name="T23" fmla="*/ 0 h 154"/>
                <a:gd name="T24" fmla="*/ 0 w 115"/>
                <a:gd name="T25" fmla="*/ 19 h 154"/>
                <a:gd name="T26" fmla="*/ 0 w 115"/>
                <a:gd name="T27" fmla="*/ 51 h 154"/>
                <a:gd name="T28" fmla="*/ 0 w 115"/>
                <a:gd name="T29" fmla="*/ 64 h 154"/>
                <a:gd name="T30" fmla="*/ 0 w 115"/>
                <a:gd name="T31" fmla="*/ 86 h 154"/>
                <a:gd name="T32" fmla="*/ 0 w 115"/>
                <a:gd name="T33" fmla="*/ 109 h 154"/>
                <a:gd name="T34" fmla="*/ 24 w 115"/>
                <a:gd name="T35" fmla="*/ 109 h 154"/>
                <a:gd name="T36" fmla="*/ 24 w 115"/>
                <a:gd name="T37" fmla="*/ 86 h 154"/>
                <a:gd name="T38" fmla="*/ 34 w 115"/>
                <a:gd name="T39" fmla="*/ 86 h 154"/>
                <a:gd name="T40" fmla="*/ 44 w 115"/>
                <a:gd name="T41" fmla="*/ 98 h 154"/>
                <a:gd name="T42" fmla="*/ 88 w 115"/>
                <a:gd name="T43" fmla="*/ 154 h 154"/>
                <a:gd name="T44" fmla="*/ 115 w 115"/>
                <a:gd name="T45" fmla="*/ 154 h 154"/>
                <a:gd name="T46" fmla="*/ 53 w 115"/>
                <a:gd name="T47" fmla="*/ 7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154">
                  <a:moveTo>
                    <a:pt x="53" y="75"/>
                  </a:moveTo>
                  <a:lnTo>
                    <a:pt x="115" y="0"/>
                  </a:lnTo>
                  <a:lnTo>
                    <a:pt x="86" y="0"/>
                  </a:lnTo>
                  <a:lnTo>
                    <a:pt x="34" y="64"/>
                  </a:lnTo>
                  <a:lnTo>
                    <a:pt x="34" y="64"/>
                  </a:lnTo>
                  <a:lnTo>
                    <a:pt x="33" y="64"/>
                  </a:lnTo>
                  <a:lnTo>
                    <a:pt x="24" y="64"/>
                  </a:lnTo>
                  <a:lnTo>
                    <a:pt x="24" y="51"/>
                  </a:lnTo>
                  <a:lnTo>
                    <a:pt x="24" y="19"/>
                  </a:lnTo>
                  <a:lnTo>
                    <a:pt x="24" y="0"/>
                  </a:lnTo>
                  <a:lnTo>
                    <a:pt x="23" y="0"/>
                  </a:lnTo>
                  <a:lnTo>
                    <a:pt x="0" y="0"/>
                  </a:lnTo>
                  <a:lnTo>
                    <a:pt x="0" y="19"/>
                  </a:lnTo>
                  <a:lnTo>
                    <a:pt x="0" y="51"/>
                  </a:lnTo>
                  <a:lnTo>
                    <a:pt x="0" y="64"/>
                  </a:lnTo>
                  <a:lnTo>
                    <a:pt x="0" y="86"/>
                  </a:lnTo>
                  <a:lnTo>
                    <a:pt x="0" y="109"/>
                  </a:lnTo>
                  <a:lnTo>
                    <a:pt x="24" y="109"/>
                  </a:lnTo>
                  <a:lnTo>
                    <a:pt x="24" y="86"/>
                  </a:lnTo>
                  <a:lnTo>
                    <a:pt x="34" y="86"/>
                  </a:lnTo>
                  <a:lnTo>
                    <a:pt x="44" y="98"/>
                  </a:lnTo>
                  <a:lnTo>
                    <a:pt x="88" y="154"/>
                  </a:lnTo>
                  <a:lnTo>
                    <a:pt x="115" y="154"/>
                  </a:lnTo>
                  <a:lnTo>
                    <a:pt x="53"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8" name="Freeform 9"/>
            <p:cNvSpPr/>
            <p:nvPr/>
          </p:nvSpPr>
          <p:spPr bwMode="auto">
            <a:xfrm>
              <a:off x="1344613" y="496888"/>
              <a:ext cx="44450" cy="42863"/>
            </a:xfrm>
            <a:custGeom>
              <a:avLst/>
              <a:gdLst>
                <a:gd name="T0" fmla="*/ 73 w 119"/>
                <a:gd name="T1" fmla="*/ 4 h 114"/>
                <a:gd name="T2" fmla="*/ 30 w 119"/>
                <a:gd name="T3" fmla="*/ 9 h 114"/>
                <a:gd name="T4" fmla="*/ 4 w 119"/>
                <a:gd name="T5" fmla="*/ 43 h 114"/>
                <a:gd name="T6" fmla="*/ 9 w 119"/>
                <a:gd name="T7" fmla="*/ 85 h 114"/>
                <a:gd name="T8" fmla="*/ 43 w 119"/>
                <a:gd name="T9" fmla="*/ 112 h 114"/>
                <a:gd name="T10" fmla="*/ 57 w 119"/>
                <a:gd name="T11" fmla="*/ 114 h 114"/>
                <a:gd name="T12" fmla="*/ 111 w 119"/>
                <a:gd name="T13" fmla="*/ 73 h 114"/>
                <a:gd name="T14" fmla="*/ 73 w 119"/>
                <a:gd name="T15" fmla="*/ 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14">
                  <a:moveTo>
                    <a:pt x="73" y="4"/>
                  </a:moveTo>
                  <a:cubicBezTo>
                    <a:pt x="59" y="0"/>
                    <a:pt x="44" y="2"/>
                    <a:pt x="30" y="9"/>
                  </a:cubicBezTo>
                  <a:cubicBezTo>
                    <a:pt x="17" y="17"/>
                    <a:pt x="8" y="29"/>
                    <a:pt x="4" y="43"/>
                  </a:cubicBezTo>
                  <a:cubicBezTo>
                    <a:pt x="0" y="57"/>
                    <a:pt x="1" y="72"/>
                    <a:pt x="9" y="85"/>
                  </a:cubicBezTo>
                  <a:cubicBezTo>
                    <a:pt x="16" y="98"/>
                    <a:pt x="28" y="107"/>
                    <a:pt x="43" y="112"/>
                  </a:cubicBezTo>
                  <a:cubicBezTo>
                    <a:pt x="48" y="113"/>
                    <a:pt x="52" y="114"/>
                    <a:pt x="57" y="114"/>
                  </a:cubicBezTo>
                  <a:cubicBezTo>
                    <a:pt x="81" y="114"/>
                    <a:pt x="104" y="97"/>
                    <a:pt x="111" y="73"/>
                  </a:cubicBezTo>
                  <a:cubicBezTo>
                    <a:pt x="119" y="44"/>
                    <a:pt x="102" y="12"/>
                    <a:pt x="73"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9" name="Freeform 10"/>
            <p:cNvSpPr/>
            <p:nvPr/>
          </p:nvSpPr>
          <p:spPr bwMode="auto">
            <a:xfrm>
              <a:off x="522288" y="703263"/>
              <a:ext cx="42863" cy="42863"/>
            </a:xfrm>
            <a:custGeom>
              <a:avLst/>
              <a:gdLst>
                <a:gd name="T0" fmla="*/ 74 w 115"/>
                <a:gd name="T1" fmla="*/ 4 h 114"/>
                <a:gd name="T2" fmla="*/ 31 w 115"/>
                <a:gd name="T3" fmla="*/ 9 h 114"/>
                <a:gd name="T4" fmla="*/ 4 w 115"/>
                <a:gd name="T5" fmla="*/ 43 h 114"/>
                <a:gd name="T6" fmla="*/ 9 w 115"/>
                <a:gd name="T7" fmla="*/ 85 h 114"/>
                <a:gd name="T8" fmla="*/ 43 w 115"/>
                <a:gd name="T9" fmla="*/ 112 h 114"/>
                <a:gd name="T10" fmla="*/ 58 w 115"/>
                <a:gd name="T11" fmla="*/ 114 h 114"/>
                <a:gd name="T12" fmla="*/ 111 w 115"/>
                <a:gd name="T13" fmla="*/ 74 h 114"/>
                <a:gd name="T14" fmla="*/ 106 w 115"/>
                <a:gd name="T15" fmla="*/ 31 h 114"/>
                <a:gd name="T16" fmla="*/ 74 w 115"/>
                <a:gd name="T1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4">
                  <a:moveTo>
                    <a:pt x="74" y="4"/>
                  </a:moveTo>
                  <a:cubicBezTo>
                    <a:pt x="59" y="0"/>
                    <a:pt x="44" y="2"/>
                    <a:pt x="31" y="9"/>
                  </a:cubicBezTo>
                  <a:cubicBezTo>
                    <a:pt x="18" y="17"/>
                    <a:pt x="8" y="29"/>
                    <a:pt x="4" y="43"/>
                  </a:cubicBezTo>
                  <a:cubicBezTo>
                    <a:pt x="0" y="57"/>
                    <a:pt x="2" y="72"/>
                    <a:pt x="9" y="85"/>
                  </a:cubicBezTo>
                  <a:cubicBezTo>
                    <a:pt x="17" y="98"/>
                    <a:pt x="29" y="108"/>
                    <a:pt x="43" y="112"/>
                  </a:cubicBezTo>
                  <a:cubicBezTo>
                    <a:pt x="48" y="113"/>
                    <a:pt x="53" y="114"/>
                    <a:pt x="58" y="114"/>
                  </a:cubicBezTo>
                  <a:cubicBezTo>
                    <a:pt x="82" y="114"/>
                    <a:pt x="105" y="98"/>
                    <a:pt x="111" y="74"/>
                  </a:cubicBezTo>
                  <a:cubicBezTo>
                    <a:pt x="115" y="59"/>
                    <a:pt x="114" y="44"/>
                    <a:pt x="106" y="31"/>
                  </a:cubicBezTo>
                  <a:cubicBezTo>
                    <a:pt x="99" y="18"/>
                    <a:pt x="88" y="8"/>
                    <a:pt x="74"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showMasterSp="0" userDrawn="1">
  <p:cSld name="Title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2" name="Title_white"/>
          <p:cNvSpPr>
            <a:spLocks noGrp="1"/>
          </p:cNvSpPr>
          <p:nvPr>
            <p:ph type="title"/>
          </p:nvPr>
        </p:nvSpPr>
        <p:spPr/>
        <p:txBody>
          <a:bodyPr/>
          <a:lstStyle>
            <a:lvl1pPr>
              <a:defRPr>
                <a:solidFill>
                  <a:srgbClr val="FFFFFF"/>
                </a:solidFill>
              </a:defRPr>
            </a:lvl1pPr>
          </a:lstStyle>
          <a:p>
            <a:r>
              <a:rPr lang="en-US" dirty="0"/>
              <a:t>Click to edit Master title style</a:t>
            </a:r>
            <a:endParaRPr lang="en-US" dirty="0"/>
          </a:p>
        </p:txBody>
      </p:sp>
      <p:sp>
        <p:nvSpPr>
          <p:cNvPr id="8" name="Date Placeholder 7"/>
          <p:cNvSpPr>
            <a:spLocks noGrp="1"/>
          </p:cNvSpPr>
          <p:nvPr>
            <p:ph type="dt" sz="half" idx="14"/>
          </p:nvPr>
        </p:nvSpPr>
        <p:spPr/>
        <p:txBody>
          <a:bodyPr/>
          <a:lstStyle>
            <a:lvl1pPr>
              <a:defRPr>
                <a:solidFill>
                  <a:srgbClr val="FFFFFF"/>
                </a:solidFill>
              </a:defRPr>
            </a:lvl1pPr>
          </a:lstStyle>
          <a:p>
            <a:fld id="{EE7F4D8D-9764-4251-8590-3D8D143236B6}"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2" name="Title_white"/>
          <p:cNvSpPr>
            <a:spLocks noGrp="1"/>
          </p:cNvSpPr>
          <p:nvPr>
            <p:ph type="title"/>
          </p:nvPr>
        </p:nvSpPr>
        <p:spPr/>
        <p:txBody>
          <a:bodyPr/>
          <a:lstStyle>
            <a:lvl1pPr>
              <a:defRPr>
                <a:solidFill>
                  <a:srgbClr val="FFFFFF"/>
                </a:solidFill>
              </a:defRPr>
            </a:lvl1pPr>
          </a:lstStyle>
          <a:p>
            <a:r>
              <a:rPr lang="en-US" dirty="0"/>
              <a:t>Click to edit Master title style</a:t>
            </a:r>
            <a:endParaRPr lang="en-US" dirty="0"/>
          </a:p>
        </p:txBody>
      </p:sp>
      <p:sp>
        <p:nvSpPr>
          <p:cNvPr id="6" name="Subtitle_whit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solidFill>
                  <a:srgbClr val="FFFFFF"/>
                </a:solidFill>
                <a:latin typeface="Work Sans Light" panose="00000400000000000000" pitchFamily="2" charset="0"/>
              </a:defRPr>
            </a:lvl1pPr>
          </a:lstStyle>
          <a:p>
            <a:pPr lvl="0"/>
            <a:r>
              <a:rPr lang="en-US" dirty="0"/>
              <a:t>Subtitle goes here</a:t>
            </a:r>
            <a:endParaRPr lang="en-US" dirty="0"/>
          </a:p>
        </p:txBody>
      </p:sp>
      <p:sp>
        <p:nvSpPr>
          <p:cNvPr id="9" name="Date Placeholder 8"/>
          <p:cNvSpPr>
            <a:spLocks noGrp="1"/>
          </p:cNvSpPr>
          <p:nvPr>
            <p:ph type="dt" sz="half" idx="15"/>
          </p:nvPr>
        </p:nvSpPr>
        <p:spPr/>
        <p:txBody>
          <a:bodyPr/>
          <a:lstStyle>
            <a:lvl1pPr>
              <a:defRPr>
                <a:solidFill>
                  <a:srgbClr val="FFFFFF"/>
                </a:solidFill>
              </a:defRPr>
            </a:lvl1pPr>
          </a:lstStyle>
          <a:p>
            <a:fld id="{FE8DD3E4-5D66-4B46-A7A4-A78BED77F28D}" type="datetime1">
              <a:rPr lang="en-US" smtClean="0"/>
            </a:fld>
            <a:endParaRPr lang="en-US" dirty="0"/>
          </a:p>
        </p:txBody>
      </p:sp>
      <p:sp>
        <p:nvSpPr>
          <p:cNvPr id="10" name="Footer Placeholder 9"/>
          <p:cNvSpPr>
            <a:spLocks noGrp="1"/>
          </p:cNvSpPr>
          <p:nvPr>
            <p:ph type="ftr" sz="quarter" idx="16"/>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17"/>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Title center with background 3">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1843561"/>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showMasterSp="0" userDrawn="1">
  <p:cSld name="Title with background 2">
    <p:bg>
      <p:bgRef idx="1001">
        <a:schemeClr val="bg2"/>
      </p:bgRef>
    </p:bg>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2" name="Title_big_white"/>
          <p:cNvSpPr>
            <a:spLocks noGrp="1"/>
          </p:cNvSpPr>
          <p:nvPr>
            <p:ph type="title"/>
          </p:nvPr>
        </p:nvSpPr>
        <p:spPr>
          <a:xfrm>
            <a:off x="537459" y="515462"/>
            <a:ext cx="11117083" cy="800219"/>
          </a:xfrm>
        </p:spPr>
        <p:txBody>
          <a:bodyPr/>
          <a:lstStyle>
            <a:lvl1pPr>
              <a:defRPr sz="4600">
                <a:solidFill>
                  <a:srgbClr val="FFFFFF"/>
                </a:solidFill>
                <a:latin typeface="+mj-lt"/>
              </a:defRPr>
            </a:lvl1pPr>
          </a:lstStyle>
          <a:p>
            <a:r>
              <a:rPr lang="en-US" dirty="0"/>
              <a:t>Click to edit Master title style</a:t>
            </a:r>
            <a:endParaRPr lang="en-US" dirty="0"/>
          </a:p>
        </p:txBody>
      </p:sp>
      <p:sp>
        <p:nvSpPr>
          <p:cNvPr id="8" name="Date Placeholder 7"/>
          <p:cNvSpPr>
            <a:spLocks noGrp="1"/>
          </p:cNvSpPr>
          <p:nvPr>
            <p:ph type="dt" sz="half" idx="14"/>
          </p:nvPr>
        </p:nvSpPr>
        <p:spPr/>
        <p:txBody>
          <a:bodyPr/>
          <a:lstStyle>
            <a:lvl1pPr>
              <a:defRPr>
                <a:solidFill>
                  <a:srgbClr val="FFFFFF"/>
                </a:solidFill>
              </a:defRPr>
            </a:lvl1pPr>
          </a:lstStyle>
          <a:p>
            <a:fld id="{4D0556BD-1E21-4A51-B7AA-8BC46B2750FA}"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showMasterSp="0" userDrawn="1">
  <p:cSld name="Title bottom with background">
    <p:bg>
      <p:bgRef idx="1001">
        <a:schemeClr val="bg2"/>
      </p:bgRef>
    </p:bg>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2" name="Title_big_bottom"/>
          <p:cNvSpPr>
            <a:spLocks noGrp="1"/>
          </p:cNvSpPr>
          <p:nvPr>
            <p:ph type="title"/>
          </p:nvPr>
        </p:nvSpPr>
        <p:spPr>
          <a:xfrm>
            <a:off x="537459" y="4376267"/>
            <a:ext cx="11117083" cy="800219"/>
          </a:xfrm>
        </p:spPr>
        <p:txBody>
          <a:bodyPr/>
          <a:lstStyle>
            <a:lvl1pPr>
              <a:defRPr sz="4600">
                <a:solidFill>
                  <a:srgbClr val="FFFFFF"/>
                </a:solidFill>
                <a:latin typeface="+mj-lt"/>
              </a:defRPr>
            </a:lvl1pPr>
          </a:lstStyle>
          <a:p>
            <a:r>
              <a:rPr lang="en-US" dirty="0"/>
              <a:t>Click to edit Master title style</a:t>
            </a:r>
            <a:endParaRPr lang="en-US" dirty="0"/>
          </a:p>
        </p:txBody>
      </p:sp>
      <p:sp>
        <p:nvSpPr>
          <p:cNvPr id="8" name="Date Placeholder 7"/>
          <p:cNvSpPr>
            <a:spLocks noGrp="1"/>
          </p:cNvSpPr>
          <p:nvPr>
            <p:ph type="dt" sz="half" idx="14"/>
          </p:nvPr>
        </p:nvSpPr>
        <p:spPr/>
        <p:txBody>
          <a:bodyPr/>
          <a:lstStyle>
            <a:lvl1pPr>
              <a:defRPr>
                <a:solidFill>
                  <a:srgbClr val="FFFFFF"/>
                </a:solidFill>
              </a:defRPr>
            </a:lvl1pPr>
          </a:lstStyle>
          <a:p>
            <a:fld id="{68FB662F-8DDD-4625-83B9-82E79EAA6749}"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showMasterSp="0" userDrawn="1">
  <p:cSld name="Title center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2242484"/>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5AA3A2D6-BB45-43F5-8ADC-E0C4B757040D}"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showMasterSp="0" userDrawn="1">
  <p:cSld name="Title middle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2995024"/>
            <a:ext cx="11117083" cy="800219"/>
          </a:xfrm>
        </p:spPr>
        <p:txBody>
          <a:bodyPr anchor="ctr"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0EC3F12B-F2FA-4D15-A95C-BFA25E93CBF0}"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showMasterSp="0" userDrawn="1">
  <p:cSld name="Title center with background 2">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1188800"/>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32B6DE37-969D-4817-A61D-1E8B01DF3FAC}"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showMasterSp="0" userDrawn="1">
  <p:cSld name="Title center with background 3">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1843561"/>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showMasterSp="0" userDrawn="1">
  <p:cSld name="Section">
    <p:bg>
      <p:bgRef idx="1001">
        <a:schemeClr val="bg2"/>
      </p:bgRef>
    </p:bg>
    <p:spTree>
      <p:nvGrpSpPr>
        <p:cNvPr id="1" name=""/>
        <p:cNvGrpSpPr/>
        <p:nvPr/>
      </p:nvGrpSpPr>
      <p:grpSpPr>
        <a:xfrm>
          <a:off x="0" y="0"/>
          <a:ext cx="0" cy="0"/>
          <a:chOff x="0" y="0"/>
          <a:chExt cx="0" cy="0"/>
        </a:xfrm>
      </p:grpSpPr>
      <p:sp>
        <p:nvSpPr>
          <p:cNvPr id="114" name="Title_big_white"/>
          <p:cNvSpPr>
            <a:spLocks noGrp="1"/>
          </p:cNvSpPr>
          <p:nvPr>
            <p:ph type="title"/>
          </p:nvPr>
        </p:nvSpPr>
        <p:spPr>
          <a:xfrm>
            <a:off x="537459" y="3001960"/>
            <a:ext cx="11117083" cy="1892826"/>
          </a:xfrm>
        </p:spPr>
        <p:txBody>
          <a:bodyPr anchor="t" anchorCtr="0"/>
          <a:lstStyle>
            <a:lvl1pPr algn="ctr">
              <a:lnSpc>
                <a:spcPct val="90000"/>
              </a:lnSpc>
              <a:defRPr sz="6500" b="0" spc="0" baseline="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6"/>
          </p:nvPr>
        </p:nvSpPr>
        <p:spPr/>
        <p:txBody>
          <a:bodyPr/>
          <a:lstStyle>
            <a:lvl1pPr>
              <a:defRPr>
                <a:solidFill>
                  <a:srgbClr val="FFFFFF"/>
                </a:solidFill>
              </a:defRPr>
            </a:lvl1pPr>
          </a:lstStyle>
          <a:p>
            <a:fld id="{CDD9567F-204B-4F2D-8B9A-A7DF1A548B6D}" type="datetime1">
              <a:rPr lang="en-US" smtClean="0"/>
            </a:fld>
            <a:endParaRPr lang="en-US" dirty="0"/>
          </a:p>
        </p:txBody>
      </p:sp>
      <p:sp>
        <p:nvSpPr>
          <p:cNvPr id="7" name="Footer Placeholder 6"/>
          <p:cNvSpPr>
            <a:spLocks noGrp="1"/>
          </p:cNvSpPr>
          <p:nvPr>
            <p:ph type="ftr" sz="quarter" idx="17"/>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8" name="Slide Number Placeholder 7"/>
          <p:cNvSpPr>
            <a:spLocks noGrp="1"/>
          </p:cNvSpPr>
          <p:nvPr>
            <p:ph type="sldNum" sz="quarter" idx="18"/>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showMasterSp="0" userDrawn="1">
  <p:cSld name="Title &amp; half background righ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351224" y="0"/>
            <a:ext cx="5840776" cy="6858000"/>
          </a:xfrm>
          <a:prstGeom prst="rect">
            <a:avLst/>
          </a:prstGeom>
          <a:solidFill>
            <a:schemeClr val="bg1">
              <a:lumMod val="95000"/>
            </a:schemeClr>
          </a:solidFill>
        </p:spPr>
        <p:txBody>
          <a:bodyPr/>
          <a:lstStyle>
            <a:lvl1pPr marL="0" indent="0">
              <a:buNone/>
              <a:defRPr>
                <a:noFill/>
              </a:defRPr>
            </a:lvl1pPr>
          </a:lstStyle>
          <a:p>
            <a:endParaRPr lang="en-US" dirty="0"/>
          </a:p>
        </p:txBody>
      </p:sp>
      <p:sp>
        <p:nvSpPr>
          <p:cNvPr id="2" name="Title_half_left"/>
          <p:cNvSpPr>
            <a:spLocks noGrp="1"/>
          </p:cNvSpPr>
          <p:nvPr>
            <p:ph type="title" hasCustomPrompt="1"/>
          </p:nvPr>
        </p:nvSpPr>
        <p:spPr>
          <a:xfrm>
            <a:off x="504751" y="2817264"/>
            <a:ext cx="5245824" cy="1476440"/>
          </a:xfrm>
        </p:spPr>
        <p:txBody>
          <a:bodyPr/>
          <a:lstStyle/>
          <a:p>
            <a:r>
              <a:rPr lang="en-US" dirty="0"/>
              <a:t>Click to edit Master title</a:t>
            </a:r>
            <a:endParaRPr lang="en-US" dirty="0"/>
          </a:p>
        </p:txBody>
      </p:sp>
      <p:sp>
        <p:nvSpPr>
          <p:cNvPr id="4" name="Text Placeholder 3"/>
          <p:cNvSpPr>
            <a:spLocks noGrp="1"/>
          </p:cNvSpPr>
          <p:nvPr>
            <p:ph type="body" sz="quarter" idx="12" hasCustomPrompt="1"/>
          </p:nvPr>
        </p:nvSpPr>
        <p:spPr>
          <a:xfrm>
            <a:off x="506896" y="4383088"/>
            <a:ext cx="5243679" cy="367816"/>
          </a:xfrm>
        </p:spPr>
        <p:txBody>
          <a:bodyPr/>
          <a:lstStyle>
            <a:lvl1pPr marL="0" indent="0">
              <a:buNone/>
              <a:defRPr/>
            </a:lvl1pPr>
            <a:lvl2pPr marL="266700" indent="0">
              <a:buNone/>
              <a:defRPr/>
            </a:lvl2pPr>
            <a:lvl3pPr marL="914400" indent="0">
              <a:buNone/>
              <a:defRPr/>
            </a:lvl3pPr>
            <a:lvl4pPr marL="1371600" indent="0">
              <a:buNone/>
              <a:defRPr/>
            </a:lvl4pPr>
            <a:lvl5pPr marL="1828800" indent="0">
              <a:buNone/>
              <a:defRPr/>
            </a:lvl5pPr>
          </a:lstStyle>
          <a:p>
            <a:pPr lvl="0"/>
            <a:r>
              <a:rPr lang="en-US" dirty="0"/>
              <a:t>Presenter Name</a:t>
            </a:r>
            <a:endParaRPr lang="en-IN" dirty="0"/>
          </a:p>
        </p:txBody>
      </p:sp>
      <p:pic>
        <p:nvPicPr>
          <p:cNvPr id="7" name="Picture 6"/>
          <p:cNvPicPr>
            <a:picLocks noChangeAspect="1"/>
          </p:cNvPicPr>
          <p:nvPr userDrawn="1"/>
        </p:nvPicPr>
        <p:blipFill>
          <a:blip r:embed="rId2" cstate="email"/>
          <a:stretch>
            <a:fillRect/>
          </a:stretch>
        </p:blipFill>
        <p:spPr>
          <a:xfrm>
            <a:off x="504751" y="464694"/>
            <a:ext cx="1727322" cy="497469"/>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amp; half background right">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537460" y="426425"/>
            <a:ext cx="5245824" cy="597306"/>
          </a:xfrm>
        </p:spPr>
        <p:txBody>
          <a:bodyPr/>
          <a:lstStyle/>
          <a:p>
            <a:r>
              <a:rPr lang="en-US" dirty="0"/>
              <a:t>Click to edit Master title</a:t>
            </a:r>
            <a:endParaRPr lang="en-US" dirty="0"/>
          </a:p>
        </p:txBody>
      </p:sp>
      <p:sp>
        <p:nvSpPr>
          <p:cNvPr id="6" name="Picture Placeholder 5"/>
          <p:cNvSpPr>
            <a:spLocks noGrp="1"/>
          </p:cNvSpPr>
          <p:nvPr>
            <p:ph type="pic" sz="quarter" idx="11"/>
          </p:nvPr>
        </p:nvSpPr>
        <p:spPr>
          <a:xfrm>
            <a:off x="6351224" y="0"/>
            <a:ext cx="5840776" cy="6858000"/>
          </a:xfrm>
          <a:prstGeom prst="rect">
            <a:avLst/>
          </a:prstGeom>
          <a:solidFill>
            <a:schemeClr val="bg1">
              <a:lumMod val="95000"/>
            </a:schemeClr>
          </a:solidFill>
        </p:spPr>
        <p:txBody>
          <a:bodyPr/>
          <a:lstStyle>
            <a:lvl1pPr marL="0" indent="0">
              <a:buNone/>
              <a:defRPr>
                <a:noFill/>
              </a:defRPr>
            </a:lvl1pPr>
          </a:lstStyle>
          <a:p>
            <a:endParaRPr lang="en-US" dirty="0"/>
          </a:p>
        </p:txBody>
      </p:sp>
      <p:sp>
        <p:nvSpPr>
          <p:cNvPr id="8" name="Subtitle_half_left"/>
          <p:cNvSpPr>
            <a:spLocks noGrp="1"/>
          </p:cNvSpPr>
          <p:nvPr>
            <p:ph type="body" sz="quarter" idx="14" hasCustomPrompt="1"/>
          </p:nvPr>
        </p:nvSpPr>
        <p:spPr>
          <a:xfrm>
            <a:off x="536401" y="1023731"/>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showMasterSp="0" userDrawn="1">
  <p:cSld name="Title &amp; half background left">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5842000" cy="6858000"/>
          </a:xfrm>
          <a:prstGeom prst="rect">
            <a:avLst/>
          </a:prstGeom>
          <a:solidFill>
            <a:schemeClr val="bg1">
              <a:lumMod val="95000"/>
            </a:schemeClr>
          </a:solidFill>
        </p:spPr>
        <p:txBody>
          <a:bodyPr/>
          <a:lstStyle>
            <a:lvl1pPr marL="0" indent="0">
              <a:buNone/>
              <a:defRPr>
                <a:noFill/>
              </a:defRPr>
            </a:lvl1pPr>
          </a:lstStyle>
          <a:p>
            <a:endParaRPr lang="en-US" dirty="0"/>
          </a:p>
        </p:txBody>
      </p:sp>
      <p:sp>
        <p:nvSpPr>
          <p:cNvPr id="9" name="Text Placeholder 8"/>
          <p:cNvSpPr>
            <a:spLocks noGrp="1"/>
          </p:cNvSpPr>
          <p:nvPr>
            <p:ph type="body" sz="quarter" idx="14"/>
          </p:nvPr>
        </p:nvSpPr>
        <p:spPr>
          <a:xfrm>
            <a:off x="6350000" y="2454275"/>
            <a:ext cx="5238750" cy="2236788"/>
          </a:xfrm>
        </p:spPr>
        <p:txBody>
          <a:bodyPr>
            <a:noAutofit/>
          </a:bodyPr>
          <a:lstStyle>
            <a:lvl1pPr marL="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1pPr>
            <a:lvl2pPr marL="2667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2pPr>
            <a:lvl3pPr marL="9144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3pPr>
            <a:lvl4pPr marL="13716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4pPr>
            <a:lvl5pPr marL="1828800" indent="0" algn="l" defTabSz="914400" rtl="0" eaLnBrk="1" latinLnBrk="0" hangingPunct="1">
              <a:lnSpc>
                <a:spcPct val="100000"/>
              </a:lnSpc>
              <a:spcBef>
                <a:spcPct val="0"/>
              </a:spcBef>
              <a:buNone/>
              <a:defRPr lang="en-IN" sz="3200" kern="1200" spc="0" baseline="0" dirty="0">
                <a:solidFill>
                  <a:schemeClr val="tx1"/>
                </a:solidFill>
                <a:latin typeface="+mj-lt"/>
                <a:ea typeface="+mj-ea"/>
                <a:cs typeface="+mj-cs"/>
              </a:defRPr>
            </a:lvl5pPr>
          </a:lstStyle>
          <a:p>
            <a:pPr lvl="0"/>
            <a:r>
              <a:rPr lang="en-US" dirty="0"/>
              <a:t>Click to edit Master text styles</a:t>
            </a:r>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Section">
    <p:bg>
      <p:bgPr>
        <a:solidFill>
          <a:schemeClr val="accent2"/>
        </a:solidFill>
        <a:effectLst/>
      </p:bgPr>
    </p:bg>
    <p:spTree>
      <p:nvGrpSpPr>
        <p:cNvPr id="1" name=""/>
        <p:cNvGrpSpPr/>
        <p:nvPr/>
      </p:nvGrpSpPr>
      <p:grpSpPr>
        <a:xfrm>
          <a:off x="0" y="0"/>
          <a:ext cx="0" cy="0"/>
          <a:chOff x="0" y="0"/>
          <a:chExt cx="0" cy="0"/>
        </a:xfrm>
      </p:grpSpPr>
      <p:sp>
        <p:nvSpPr>
          <p:cNvPr id="114" name="Title_big_white"/>
          <p:cNvSpPr>
            <a:spLocks noGrp="1"/>
          </p:cNvSpPr>
          <p:nvPr>
            <p:ph type="title"/>
          </p:nvPr>
        </p:nvSpPr>
        <p:spPr>
          <a:xfrm>
            <a:off x="537459" y="3001960"/>
            <a:ext cx="11117083" cy="1892826"/>
          </a:xfrm>
        </p:spPr>
        <p:txBody>
          <a:bodyPr anchor="t" anchorCtr="0"/>
          <a:lstStyle>
            <a:lvl1pPr algn="ctr">
              <a:lnSpc>
                <a:spcPct val="90000"/>
              </a:lnSpc>
              <a:defRPr sz="6500" b="0" spc="0" baseline="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6"/>
          </p:nvPr>
        </p:nvSpPr>
        <p:spPr/>
        <p:txBody>
          <a:bodyPr/>
          <a:lstStyle>
            <a:lvl1pPr>
              <a:defRPr>
                <a:solidFill>
                  <a:srgbClr val="FFFFFF"/>
                </a:solidFill>
              </a:defRPr>
            </a:lvl1pPr>
          </a:lstStyle>
          <a:p>
            <a:fld id="{AF473289-1FD8-4EF1-AC4C-AF3681E9049B}" type="datetime1">
              <a:rPr lang="en-US" smtClean="0"/>
            </a:fld>
            <a:endParaRPr lang="en-US" dirty="0"/>
          </a:p>
        </p:txBody>
      </p:sp>
      <p:sp>
        <p:nvSpPr>
          <p:cNvPr id="7" name="Footer Placeholder 6"/>
          <p:cNvSpPr>
            <a:spLocks noGrp="1"/>
          </p:cNvSpPr>
          <p:nvPr>
            <p:ph type="ftr" sz="quarter" idx="17"/>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8" name="Slide Number Placeholder 7"/>
          <p:cNvSpPr>
            <a:spLocks noGrp="1"/>
          </p:cNvSpPr>
          <p:nvPr>
            <p:ph type="sldNum" sz="quarter" idx="18"/>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showMasterSp="0" userDrawn="1">
  <p:cSld name="1_Title &amp; half background left">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2991678"/>
            <a:ext cx="12192000" cy="3866322"/>
          </a:xfrm>
          <a:prstGeom prst="rect">
            <a:avLst/>
          </a:prstGeom>
          <a:solidFill>
            <a:schemeClr val="bg1">
              <a:lumMod val="95000"/>
            </a:schemeClr>
          </a:solidFill>
        </p:spPr>
        <p:txBody>
          <a:bodyPr/>
          <a:lstStyle>
            <a:lvl1pPr marL="0" indent="0">
              <a:buNone/>
              <a:defRPr>
                <a:noFill/>
              </a:defRPr>
            </a:lvl1pPr>
          </a:lstStyle>
          <a:p>
            <a:endParaRPr lang="en-US" dirty="0"/>
          </a:p>
        </p:txBody>
      </p:sp>
      <p:pic>
        <p:nvPicPr>
          <p:cNvPr id="8" name="Picture 7"/>
          <p:cNvPicPr>
            <a:picLocks noChangeAspect="1"/>
          </p:cNvPicPr>
          <p:nvPr userDrawn="1"/>
        </p:nvPicPr>
        <p:blipFill>
          <a:blip r:embed="rId2" cstate="email"/>
          <a:stretch>
            <a:fillRect/>
          </a:stretch>
        </p:blipFill>
        <p:spPr>
          <a:xfrm>
            <a:off x="10037419" y="436119"/>
            <a:ext cx="1727322" cy="497469"/>
          </a:xfrm>
          <a:prstGeom prst="rect">
            <a:avLst/>
          </a:prstGeom>
        </p:spPr>
      </p:pic>
      <p:sp>
        <p:nvSpPr>
          <p:cNvPr id="9" name="Text Placeholder 8"/>
          <p:cNvSpPr>
            <a:spLocks noGrp="1"/>
          </p:cNvSpPr>
          <p:nvPr>
            <p:ph type="body" sz="quarter" idx="14"/>
          </p:nvPr>
        </p:nvSpPr>
        <p:spPr>
          <a:xfrm>
            <a:off x="427259" y="341736"/>
            <a:ext cx="8638209" cy="1223460"/>
          </a:xfrm>
        </p:spPr>
        <p:txBody>
          <a:bodyPr>
            <a:noAutofit/>
          </a:bodyPr>
          <a:lstStyle>
            <a:lvl1pPr marL="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1pPr>
            <a:lvl2pPr marL="2667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2pPr>
            <a:lvl3pPr marL="9144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3pPr>
            <a:lvl4pPr marL="13716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4pPr>
            <a:lvl5pPr marL="1828800" indent="0" algn="l" defTabSz="914400" rtl="0" eaLnBrk="1" latinLnBrk="0" hangingPunct="1">
              <a:lnSpc>
                <a:spcPct val="100000"/>
              </a:lnSpc>
              <a:spcBef>
                <a:spcPct val="0"/>
              </a:spcBef>
              <a:buNone/>
              <a:defRPr lang="en-IN" sz="3200" kern="1200" spc="0" baseline="0" dirty="0">
                <a:solidFill>
                  <a:schemeClr val="tx1"/>
                </a:solidFill>
                <a:latin typeface="+mj-lt"/>
                <a:ea typeface="+mj-ea"/>
                <a:cs typeface="+mj-cs"/>
              </a:defRPr>
            </a:lvl5pPr>
          </a:lstStyle>
          <a:p>
            <a:pPr lvl="0"/>
            <a:r>
              <a:rPr lang="en-US" dirty="0"/>
              <a:t>Click to edit Master text styles</a:t>
            </a:r>
            <a:endParaRPr lang="en-IN"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amp; half color backgroun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6351223" y="0"/>
            <a:ext cx="5840777" cy="6858000"/>
          </a:xfrm>
          <a:prstGeom prst="rect">
            <a:avLst/>
          </a:prstGeom>
          <a:solidFill>
            <a:schemeClr val="bg2"/>
          </a:solidFill>
          <a:ln w="0">
            <a:solidFill>
              <a:schemeClr val="bg2">
                <a:alpha val="0"/>
              </a:schemeClr>
            </a:solidFill>
          </a:ln>
        </p:spPr>
        <p:txBody>
          <a:bodyPr/>
          <a:lstStyle>
            <a:lvl1pPr marL="0" indent="0">
              <a:buNone/>
              <a:defRPr sz="800">
                <a:noFill/>
              </a:defRPr>
            </a:lvl1pPr>
          </a:lstStyle>
          <a:p>
            <a:pPr lvl="0"/>
            <a:endParaRPr lang="en-US" dirty="0"/>
          </a:p>
        </p:txBody>
      </p:sp>
      <p:sp>
        <p:nvSpPr>
          <p:cNvPr id="2" name="Title_half_left"/>
          <p:cNvSpPr>
            <a:spLocks noGrp="1"/>
          </p:cNvSpPr>
          <p:nvPr>
            <p:ph type="title" hasCustomPrompt="1"/>
          </p:nvPr>
        </p:nvSpPr>
        <p:spPr>
          <a:xfrm>
            <a:off x="537460" y="505937"/>
            <a:ext cx="5245824" cy="600164"/>
          </a:xfrm>
        </p:spPr>
        <p:txBody>
          <a:bodyPr>
            <a:normAutofit/>
          </a:body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8" name="Subtitle_half_left"/>
          <p:cNvSpPr>
            <a:spLocks noGrp="1"/>
          </p:cNvSpPr>
          <p:nvPr>
            <p:ph type="body" sz="quarter" idx="15" hasCustomPrompt="1"/>
          </p:nvPr>
        </p:nvSpPr>
        <p:spPr>
          <a:xfrm>
            <a:off x="536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6" name="Date Placeholder 5"/>
          <p:cNvSpPr>
            <a:spLocks noGrp="1"/>
          </p:cNvSpPr>
          <p:nvPr>
            <p:ph type="dt" sz="half" idx="16"/>
          </p:nvPr>
        </p:nvSpPr>
        <p:spPr/>
        <p:txBody>
          <a:bodyPr/>
          <a:lstStyle/>
          <a:p>
            <a:fld id="{19280370-D0F9-420A-9BA7-21CFEF5B7F79}" type="datetime1">
              <a:rPr lang="en-US" smtClean="0"/>
            </a:fld>
            <a:endParaRPr lang="en-US"/>
          </a:p>
        </p:txBody>
      </p:sp>
      <p:pic>
        <p:nvPicPr>
          <p:cNvPr id="9" name="Picture 8"/>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10" name="Text Placeholder 6"/>
          <p:cNvSpPr>
            <a:spLocks noGrp="1"/>
          </p:cNvSpPr>
          <p:nvPr>
            <p:ph type="body" sz="quarter" idx="17"/>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Picture Placeholder 6"/>
          <p:cNvSpPr>
            <a:spLocks noGrp="1"/>
          </p:cNvSpPr>
          <p:nvPr>
            <p:ph type="pic" sz="quarter" idx="12"/>
          </p:nvPr>
        </p:nvSpPr>
        <p:spPr>
          <a:xfrm>
            <a:off x="863600" y="1673955"/>
            <a:ext cx="4978400" cy="4366800"/>
          </a:xfrm>
          <a:prstGeom prst="rect">
            <a:avLst/>
          </a:prstGeom>
        </p:spPr>
        <p:txBody>
          <a:bodyPr/>
          <a:lstStyle>
            <a:lvl1pPr marL="0" indent="0">
              <a:buNone/>
              <a:defRPr>
                <a:noFill/>
              </a:defRPr>
            </a:lvl1pPr>
          </a:lstStyle>
          <a:p>
            <a:endParaRPr lang="en-US" dirty="0"/>
          </a:p>
        </p:txBody>
      </p:sp>
      <p:sp>
        <p:nvSpPr>
          <p:cNvPr id="8" name="Picture Placeholder 6"/>
          <p:cNvSpPr>
            <a:spLocks noGrp="1"/>
          </p:cNvSpPr>
          <p:nvPr>
            <p:ph type="pic" sz="quarter" idx="13"/>
          </p:nvPr>
        </p:nvSpPr>
        <p:spPr>
          <a:xfrm>
            <a:off x="6572956" y="1673955"/>
            <a:ext cx="4978400" cy="4366800"/>
          </a:xfrm>
          <a:prstGeom prst="rect">
            <a:avLst/>
          </a:prstGeom>
        </p:spPr>
        <p:txBody>
          <a:bodyPr/>
          <a:lstStyle>
            <a:lvl1pPr marL="0" indent="0">
              <a:buNone/>
              <a:defRPr>
                <a:noFill/>
              </a:defRPr>
            </a:lvl1pPr>
          </a:lstStyle>
          <a:p>
            <a:endParaRPr lang="en-US" dirty="0"/>
          </a:p>
        </p:txBody>
      </p:sp>
      <p:sp>
        <p:nvSpPr>
          <p:cNvPr id="9"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p:txBody>
          <a:bodyPr/>
          <a:lstStyle/>
          <a:p>
            <a:fld id="{0BA22F08-4E81-4247-842A-E25067BF7466}" type="datetime1">
              <a:rPr lang="en-US" smtClean="0"/>
            </a:fld>
            <a:endParaRPr lang="en-US" dirty="0"/>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eb pre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1397000" y="1485900"/>
            <a:ext cx="6299200" cy="382905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587499" y="1803388"/>
            <a:ext cx="5922963" cy="3335349"/>
          </a:xfrm>
          <a:prstGeom prst="rect">
            <a:avLst/>
          </a:prstGeom>
        </p:spPr>
        <p:txBody>
          <a:bodyPr/>
          <a:lstStyle>
            <a:lvl1pPr marL="0" indent="0">
              <a:buNone/>
              <a:defRPr>
                <a:noFill/>
              </a:defRPr>
            </a:lvl1pPr>
          </a:lstStyle>
          <a:p>
            <a:endParaRPr lang="en-US" dirty="0"/>
          </a:p>
        </p:txBody>
      </p:sp>
      <p:sp>
        <p:nvSpPr>
          <p:cNvPr id="7" name="Text Placeholder 6"/>
          <p:cNvSpPr>
            <a:spLocks noGrp="1"/>
          </p:cNvSpPr>
          <p:nvPr>
            <p:ph type="body" sz="quarter" idx="14"/>
          </p:nvPr>
        </p:nvSpPr>
        <p:spPr>
          <a:xfrm>
            <a:off x="7651353" y="1585913"/>
            <a:ext cx="3038476" cy="1838325"/>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5"/>
          </p:nvPr>
        </p:nvSpPr>
        <p:spPr>
          <a:xfrm>
            <a:off x="7743600" y="1738313"/>
            <a:ext cx="2858400" cy="1595437"/>
          </a:xfrm>
          <a:prstGeom prst="rect">
            <a:avLst/>
          </a:prstGeom>
        </p:spPr>
        <p:txBody>
          <a:bodyPr/>
          <a:lstStyle>
            <a:lvl1pPr marL="0" indent="0">
              <a:buNone/>
              <a:defRPr>
                <a:noFill/>
              </a:defRPr>
            </a:lvl1pPr>
          </a:lstStyle>
          <a:p>
            <a:endParaRPr lang="en-US" dirty="0"/>
          </a:p>
        </p:txBody>
      </p:sp>
      <p:sp>
        <p:nvSpPr>
          <p:cNvPr id="12" name="Text Placeholder 6"/>
          <p:cNvSpPr>
            <a:spLocks noGrp="1"/>
          </p:cNvSpPr>
          <p:nvPr>
            <p:ph type="body" sz="quarter" idx="16"/>
          </p:nvPr>
        </p:nvSpPr>
        <p:spPr>
          <a:xfrm>
            <a:off x="7651353" y="3381376"/>
            <a:ext cx="3038476" cy="1838325"/>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3" name="Picture Placeholder 8"/>
          <p:cNvSpPr>
            <a:spLocks noGrp="1"/>
          </p:cNvSpPr>
          <p:nvPr>
            <p:ph type="pic" sz="quarter" idx="17"/>
          </p:nvPr>
        </p:nvSpPr>
        <p:spPr>
          <a:xfrm>
            <a:off x="7743600" y="3533776"/>
            <a:ext cx="2858400" cy="1595437"/>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1"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9" name="Date Placeholder 8"/>
          <p:cNvSpPr>
            <a:spLocks noGrp="1"/>
          </p:cNvSpPr>
          <p:nvPr>
            <p:ph type="dt" sz="half" idx="20"/>
          </p:nvPr>
        </p:nvSpPr>
        <p:spPr/>
        <p:txBody>
          <a:bodyPr/>
          <a:lstStyle/>
          <a:p>
            <a:fld id="{9B4492FC-DB01-4FE5-A446-49A24E34384B}" type="datetime1">
              <a:rPr lang="en-US" smtClean="0"/>
            </a:fld>
            <a:endParaRPr 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8" name="Picture Placeholder 7"/>
          <p:cNvSpPr>
            <a:spLocks noGrp="1"/>
          </p:cNvSpPr>
          <p:nvPr>
            <p:ph type="pic" sz="quarter" idx="12"/>
          </p:nvPr>
        </p:nvSpPr>
        <p:spPr>
          <a:xfrm>
            <a:off x="645600" y="1678733"/>
            <a:ext cx="2725200" cy="2499567"/>
          </a:xfrm>
          <a:prstGeom prst="rect">
            <a:avLst/>
          </a:prstGeom>
        </p:spPr>
        <p:txBody>
          <a:bodyPr/>
          <a:lstStyle>
            <a:lvl1pPr marL="0" indent="0">
              <a:buNone/>
              <a:defRPr sz="800">
                <a:noFill/>
              </a:defRPr>
            </a:lvl1pPr>
          </a:lstStyle>
          <a:p>
            <a:endParaRPr lang="en-US" dirty="0"/>
          </a:p>
        </p:txBody>
      </p:sp>
      <p:sp>
        <p:nvSpPr>
          <p:cNvPr id="9" name="Picture Placeholder 7"/>
          <p:cNvSpPr>
            <a:spLocks noGrp="1"/>
          </p:cNvSpPr>
          <p:nvPr>
            <p:ph type="pic" sz="quarter" idx="13"/>
          </p:nvPr>
        </p:nvSpPr>
        <p:spPr>
          <a:xfrm>
            <a:off x="3370800" y="1678733"/>
            <a:ext cx="2725200" cy="2499567"/>
          </a:xfrm>
          <a:prstGeom prst="rect">
            <a:avLst/>
          </a:prstGeom>
        </p:spPr>
        <p:txBody>
          <a:bodyPr/>
          <a:lstStyle>
            <a:lvl1pPr marL="0" indent="0">
              <a:buNone/>
              <a:defRPr sz="800">
                <a:noFill/>
              </a:defRPr>
            </a:lvl1pPr>
          </a:lstStyle>
          <a:p>
            <a:endParaRPr lang="en-US" dirty="0"/>
          </a:p>
        </p:txBody>
      </p:sp>
      <p:sp>
        <p:nvSpPr>
          <p:cNvPr id="10" name="Picture Placeholder 7"/>
          <p:cNvSpPr>
            <a:spLocks noGrp="1"/>
          </p:cNvSpPr>
          <p:nvPr>
            <p:ph type="pic" sz="quarter" idx="14"/>
          </p:nvPr>
        </p:nvSpPr>
        <p:spPr>
          <a:xfrm>
            <a:off x="8821200" y="1678733"/>
            <a:ext cx="2725200" cy="2499567"/>
          </a:xfrm>
          <a:prstGeom prst="rect">
            <a:avLst/>
          </a:prstGeom>
        </p:spPr>
        <p:txBody>
          <a:bodyPr/>
          <a:lstStyle>
            <a:lvl1pPr marL="0" indent="0">
              <a:buNone/>
              <a:defRPr sz="800">
                <a:noFill/>
              </a:defRPr>
            </a:lvl1pPr>
          </a:lstStyle>
          <a:p>
            <a:endParaRPr lang="en-US" dirty="0"/>
          </a:p>
        </p:txBody>
      </p:sp>
      <p:sp>
        <p:nvSpPr>
          <p:cNvPr id="11" name="Picture Placeholder 7"/>
          <p:cNvSpPr>
            <a:spLocks noGrp="1"/>
          </p:cNvSpPr>
          <p:nvPr>
            <p:ph type="pic" sz="quarter" idx="15"/>
          </p:nvPr>
        </p:nvSpPr>
        <p:spPr>
          <a:xfrm>
            <a:off x="6096000" y="1678733"/>
            <a:ext cx="2725200" cy="2499567"/>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2"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p:txBody>
          <a:bodyPr/>
          <a:lstStyle/>
          <a:p>
            <a:fld id="{D549BF97-9E26-4372-8DF1-94DD0BAB4F20}" type="datetime1">
              <a:rPr lang="en-US" smtClean="0"/>
            </a:fld>
            <a:endParaRPr 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2"/>
        </a:solidFill>
        <a:effectLst/>
      </p:bgPr>
    </p:bg>
    <p:spTree>
      <p:nvGrpSpPr>
        <p:cNvPr id="1" name=""/>
        <p:cNvGrpSpPr/>
        <p:nvPr/>
      </p:nvGrpSpPr>
      <p:grpSpPr>
        <a:xfrm>
          <a:off x="0" y="0"/>
          <a:ext cx="0" cy="0"/>
          <a:chOff x="0" y="0"/>
          <a:chExt cx="0" cy="0"/>
        </a:xfrm>
      </p:grpSpPr>
      <p:sp>
        <p:nvSpPr>
          <p:cNvPr id="20"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Picture Placeholder 7"/>
          <p:cNvSpPr>
            <a:spLocks noGrp="1"/>
          </p:cNvSpPr>
          <p:nvPr>
            <p:ph type="pic" sz="quarter" idx="12"/>
          </p:nvPr>
        </p:nvSpPr>
        <p:spPr>
          <a:xfrm>
            <a:off x="859631" y="1683496"/>
            <a:ext cx="2128838" cy="1307355"/>
          </a:xfrm>
          <a:prstGeom prst="rect">
            <a:avLst/>
          </a:prstGeom>
        </p:spPr>
        <p:txBody>
          <a:bodyPr/>
          <a:lstStyle>
            <a:lvl1pPr marL="0" indent="0">
              <a:buNone/>
              <a:defRPr sz="800">
                <a:noFill/>
              </a:defRPr>
            </a:lvl1pPr>
          </a:lstStyle>
          <a:p>
            <a:endParaRPr lang="en-US" dirty="0"/>
          </a:p>
        </p:txBody>
      </p:sp>
      <p:sp>
        <p:nvSpPr>
          <p:cNvPr id="13" name="Picture Placeholder 7"/>
          <p:cNvSpPr>
            <a:spLocks noGrp="1"/>
          </p:cNvSpPr>
          <p:nvPr>
            <p:ph type="pic" sz="quarter" idx="13"/>
          </p:nvPr>
        </p:nvSpPr>
        <p:spPr>
          <a:xfrm>
            <a:off x="3715543" y="1683496"/>
            <a:ext cx="2128838" cy="1307355"/>
          </a:xfrm>
          <a:prstGeom prst="rect">
            <a:avLst/>
          </a:prstGeom>
        </p:spPr>
        <p:txBody>
          <a:bodyPr/>
          <a:lstStyle>
            <a:lvl1pPr marL="0" indent="0">
              <a:buNone/>
              <a:defRPr sz="800">
                <a:noFill/>
              </a:defRPr>
            </a:lvl1pPr>
          </a:lstStyle>
          <a:p>
            <a:endParaRPr lang="en-US" dirty="0"/>
          </a:p>
        </p:txBody>
      </p:sp>
      <p:sp>
        <p:nvSpPr>
          <p:cNvPr id="14" name="Picture Placeholder 7"/>
          <p:cNvSpPr>
            <a:spLocks noGrp="1"/>
          </p:cNvSpPr>
          <p:nvPr>
            <p:ph type="pic" sz="quarter" idx="14"/>
          </p:nvPr>
        </p:nvSpPr>
        <p:spPr>
          <a:xfrm>
            <a:off x="6571455" y="1683496"/>
            <a:ext cx="2128838" cy="1307355"/>
          </a:xfrm>
          <a:prstGeom prst="rect">
            <a:avLst/>
          </a:prstGeom>
        </p:spPr>
        <p:txBody>
          <a:bodyPr/>
          <a:lstStyle>
            <a:lvl1pPr marL="0" indent="0">
              <a:buNone/>
              <a:defRPr sz="800">
                <a:noFill/>
              </a:defRPr>
            </a:lvl1pPr>
          </a:lstStyle>
          <a:p>
            <a:endParaRPr lang="en-US" dirty="0"/>
          </a:p>
        </p:txBody>
      </p:sp>
      <p:sp>
        <p:nvSpPr>
          <p:cNvPr id="15" name="Picture Placeholder 7"/>
          <p:cNvSpPr>
            <a:spLocks noGrp="1"/>
          </p:cNvSpPr>
          <p:nvPr>
            <p:ph type="pic" sz="quarter" idx="15"/>
          </p:nvPr>
        </p:nvSpPr>
        <p:spPr>
          <a:xfrm>
            <a:off x="9427368" y="1683496"/>
            <a:ext cx="2128838" cy="1307355"/>
          </a:xfrm>
          <a:prstGeom prst="rect">
            <a:avLst/>
          </a:prstGeom>
        </p:spPr>
        <p:txBody>
          <a:bodyPr/>
          <a:lstStyle>
            <a:lvl1pPr marL="0" indent="0">
              <a:buNone/>
              <a:defRPr sz="800">
                <a:noFill/>
              </a:defRPr>
            </a:lvl1pPr>
          </a:lstStyle>
          <a:p>
            <a:endParaRPr lang="en-US" dirty="0"/>
          </a:p>
        </p:txBody>
      </p:sp>
      <p:sp>
        <p:nvSpPr>
          <p:cNvPr id="16" name="Picture Placeholder 7"/>
          <p:cNvSpPr>
            <a:spLocks noGrp="1"/>
          </p:cNvSpPr>
          <p:nvPr>
            <p:ph type="pic" sz="quarter" idx="16"/>
          </p:nvPr>
        </p:nvSpPr>
        <p:spPr>
          <a:xfrm>
            <a:off x="859631" y="4060424"/>
            <a:ext cx="2128838" cy="1307355"/>
          </a:xfrm>
          <a:prstGeom prst="rect">
            <a:avLst/>
          </a:prstGeom>
        </p:spPr>
        <p:txBody>
          <a:bodyPr/>
          <a:lstStyle>
            <a:lvl1pPr marL="0" indent="0">
              <a:buNone/>
              <a:defRPr sz="800">
                <a:noFill/>
              </a:defRPr>
            </a:lvl1pPr>
          </a:lstStyle>
          <a:p>
            <a:endParaRPr lang="en-US" dirty="0"/>
          </a:p>
        </p:txBody>
      </p:sp>
      <p:sp>
        <p:nvSpPr>
          <p:cNvPr id="17" name="Picture Placeholder 7"/>
          <p:cNvSpPr>
            <a:spLocks noGrp="1"/>
          </p:cNvSpPr>
          <p:nvPr>
            <p:ph type="pic" sz="quarter" idx="17"/>
          </p:nvPr>
        </p:nvSpPr>
        <p:spPr>
          <a:xfrm>
            <a:off x="3715543" y="4060424"/>
            <a:ext cx="2128838" cy="1307355"/>
          </a:xfrm>
          <a:prstGeom prst="rect">
            <a:avLst/>
          </a:prstGeom>
        </p:spPr>
        <p:txBody>
          <a:bodyPr/>
          <a:lstStyle>
            <a:lvl1pPr marL="0" indent="0">
              <a:buNone/>
              <a:defRPr sz="800">
                <a:noFill/>
              </a:defRPr>
            </a:lvl1pPr>
          </a:lstStyle>
          <a:p>
            <a:endParaRPr lang="en-US" dirty="0"/>
          </a:p>
        </p:txBody>
      </p:sp>
      <p:sp>
        <p:nvSpPr>
          <p:cNvPr id="18" name="Picture Placeholder 7"/>
          <p:cNvSpPr>
            <a:spLocks noGrp="1"/>
          </p:cNvSpPr>
          <p:nvPr>
            <p:ph type="pic" sz="quarter" idx="18"/>
          </p:nvPr>
        </p:nvSpPr>
        <p:spPr>
          <a:xfrm>
            <a:off x="6571455" y="4060424"/>
            <a:ext cx="2128838" cy="1307355"/>
          </a:xfrm>
          <a:prstGeom prst="rect">
            <a:avLst/>
          </a:prstGeom>
        </p:spPr>
        <p:txBody>
          <a:bodyPr/>
          <a:lstStyle>
            <a:lvl1pPr marL="0" indent="0">
              <a:buNone/>
              <a:defRPr sz="800">
                <a:noFill/>
              </a:defRPr>
            </a:lvl1pPr>
          </a:lstStyle>
          <a:p>
            <a:endParaRPr lang="en-US" dirty="0"/>
          </a:p>
        </p:txBody>
      </p:sp>
      <p:sp>
        <p:nvSpPr>
          <p:cNvPr id="19" name="Picture Placeholder 7"/>
          <p:cNvSpPr>
            <a:spLocks noGrp="1"/>
          </p:cNvSpPr>
          <p:nvPr>
            <p:ph type="pic" sz="quarter" idx="19"/>
          </p:nvPr>
        </p:nvSpPr>
        <p:spPr>
          <a:xfrm>
            <a:off x="9427368" y="4060424"/>
            <a:ext cx="2128838" cy="1307355"/>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20"/>
          </p:nvPr>
        </p:nvSpPr>
        <p:spPr/>
        <p:txBody>
          <a:bodyPr/>
          <a:lstStyle/>
          <a:p>
            <a:r>
              <a:rPr lang="en-US"/>
              <a:t>Restricted and Confidential © Work Sans 10 pt</a:t>
            </a:r>
            <a:endParaRPr lang="en-US" dirty="0"/>
          </a:p>
        </p:txBody>
      </p:sp>
      <p:sp>
        <p:nvSpPr>
          <p:cNvPr id="21"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6" name="Date Placeholder 5"/>
          <p:cNvSpPr>
            <a:spLocks noGrp="1"/>
          </p:cNvSpPr>
          <p:nvPr>
            <p:ph type="dt" sz="half" idx="22"/>
          </p:nvPr>
        </p:nvSpPr>
        <p:spPr/>
        <p:txBody>
          <a:bodyPr/>
          <a:lstStyle/>
          <a:p>
            <a:fld id="{63C9F98F-052A-4853-B279-9F0718D8034F}" type="datetime1">
              <a:rPr lang="en-US" smtClean="0"/>
            </a:fld>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Picture Placeholder 5"/>
          <p:cNvSpPr>
            <a:spLocks noGrp="1"/>
          </p:cNvSpPr>
          <p:nvPr>
            <p:ph type="pic" sz="quarter" idx="11"/>
          </p:nvPr>
        </p:nvSpPr>
        <p:spPr>
          <a:xfrm>
            <a:off x="5614988" y="1671637"/>
            <a:ext cx="952500" cy="952500"/>
          </a:xfrm>
          <a:prstGeom prst="rect">
            <a:avLst/>
          </a:prstGeom>
        </p:spPr>
        <p:txBody>
          <a:bodyPr/>
          <a:lstStyle>
            <a:lvl1pPr marL="0" indent="0">
              <a:buNone/>
              <a:defRPr>
                <a:noFill/>
              </a:defRPr>
            </a:lvl1pPr>
          </a:lstStyle>
          <a:p>
            <a:endParaRPr lang="en-US" dirty="0"/>
          </a:p>
        </p:txBody>
      </p:sp>
      <p:sp>
        <p:nvSpPr>
          <p:cNvPr id="7" name="Picture Placeholder 5"/>
          <p:cNvSpPr>
            <a:spLocks noGrp="1"/>
          </p:cNvSpPr>
          <p:nvPr>
            <p:ph type="pic" sz="quarter" idx="12"/>
          </p:nvPr>
        </p:nvSpPr>
        <p:spPr>
          <a:xfrm>
            <a:off x="2762727" y="2785586"/>
            <a:ext cx="952500" cy="952500"/>
          </a:xfrm>
          <a:prstGeom prst="rect">
            <a:avLst/>
          </a:prstGeom>
        </p:spPr>
        <p:txBody>
          <a:bodyPr/>
          <a:lstStyle>
            <a:lvl1pPr marL="0" indent="0">
              <a:buNone/>
              <a:defRPr>
                <a:noFill/>
              </a:defRPr>
            </a:lvl1pPr>
          </a:lstStyle>
          <a:p>
            <a:endParaRPr lang="en-US" dirty="0"/>
          </a:p>
        </p:txBody>
      </p:sp>
      <p:sp>
        <p:nvSpPr>
          <p:cNvPr id="8" name="Picture Placeholder 5"/>
          <p:cNvSpPr>
            <a:spLocks noGrp="1"/>
          </p:cNvSpPr>
          <p:nvPr>
            <p:ph type="pic" sz="quarter" idx="13"/>
          </p:nvPr>
        </p:nvSpPr>
        <p:spPr>
          <a:xfrm>
            <a:off x="8477726" y="2785586"/>
            <a:ext cx="952500" cy="952500"/>
          </a:xfrm>
          <a:prstGeom prst="rect">
            <a:avLst/>
          </a:prstGeom>
        </p:spPr>
        <p:txBody>
          <a:bodyPr/>
          <a:lstStyle>
            <a:lvl1pPr marL="0" indent="0">
              <a:buNone/>
              <a:defRPr>
                <a:noFill/>
              </a:defRPr>
            </a:lvl1pPr>
          </a:lstStyle>
          <a:p>
            <a:endParaRPr lang="en-US" dirty="0"/>
          </a:p>
        </p:txBody>
      </p:sp>
      <p:sp>
        <p:nvSpPr>
          <p:cNvPr id="9" name="Picture Placeholder 5"/>
          <p:cNvSpPr>
            <a:spLocks noGrp="1"/>
          </p:cNvSpPr>
          <p:nvPr>
            <p:ph type="pic" sz="quarter" idx="14"/>
          </p:nvPr>
        </p:nvSpPr>
        <p:spPr>
          <a:xfrm>
            <a:off x="6792575" y="4393962"/>
            <a:ext cx="952500" cy="952500"/>
          </a:xfrm>
          <a:prstGeom prst="rect">
            <a:avLst/>
          </a:prstGeom>
        </p:spPr>
        <p:txBody>
          <a:bodyPr/>
          <a:lstStyle>
            <a:lvl1pPr marL="0" indent="0">
              <a:buNone/>
              <a:defRPr>
                <a:noFill/>
              </a:defRPr>
            </a:lvl1pPr>
          </a:lstStyle>
          <a:p>
            <a:endParaRPr lang="en-US" dirty="0"/>
          </a:p>
        </p:txBody>
      </p:sp>
      <p:sp>
        <p:nvSpPr>
          <p:cNvPr id="10" name="Picture Placeholder 5"/>
          <p:cNvSpPr>
            <a:spLocks noGrp="1"/>
          </p:cNvSpPr>
          <p:nvPr>
            <p:ph type="pic" sz="quarter" idx="15"/>
          </p:nvPr>
        </p:nvSpPr>
        <p:spPr>
          <a:xfrm>
            <a:off x="10159662" y="4393962"/>
            <a:ext cx="952500" cy="952500"/>
          </a:xfrm>
          <a:prstGeom prst="rect">
            <a:avLst/>
          </a:prstGeom>
        </p:spPr>
        <p:txBody>
          <a:bodyPr/>
          <a:lstStyle>
            <a:lvl1pPr marL="0" indent="0">
              <a:buNone/>
              <a:defRPr>
                <a:noFill/>
              </a:defRPr>
            </a:lvl1pPr>
          </a:lstStyle>
          <a:p>
            <a:endParaRPr lang="en-US" dirty="0"/>
          </a:p>
        </p:txBody>
      </p:sp>
      <p:sp>
        <p:nvSpPr>
          <p:cNvPr id="11" name="Picture Placeholder 5"/>
          <p:cNvSpPr>
            <a:spLocks noGrp="1"/>
          </p:cNvSpPr>
          <p:nvPr>
            <p:ph type="pic" sz="quarter" idx="16"/>
          </p:nvPr>
        </p:nvSpPr>
        <p:spPr>
          <a:xfrm>
            <a:off x="1075194" y="4393962"/>
            <a:ext cx="952500" cy="952500"/>
          </a:xfrm>
          <a:prstGeom prst="rect">
            <a:avLst/>
          </a:prstGeom>
        </p:spPr>
        <p:txBody>
          <a:bodyPr/>
          <a:lstStyle>
            <a:lvl1pPr marL="0" indent="0">
              <a:buNone/>
              <a:defRPr>
                <a:noFill/>
              </a:defRPr>
            </a:lvl1pPr>
          </a:lstStyle>
          <a:p>
            <a:endParaRPr lang="en-US" dirty="0"/>
          </a:p>
        </p:txBody>
      </p:sp>
      <p:sp>
        <p:nvSpPr>
          <p:cNvPr id="12" name="Picture Placeholder 5"/>
          <p:cNvSpPr>
            <a:spLocks noGrp="1"/>
          </p:cNvSpPr>
          <p:nvPr>
            <p:ph type="pic" sz="quarter" idx="17"/>
          </p:nvPr>
        </p:nvSpPr>
        <p:spPr>
          <a:xfrm>
            <a:off x="4442281" y="4393962"/>
            <a:ext cx="952500" cy="9525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0"/>
          </p:nvPr>
        </p:nvSpPr>
        <p:spPr/>
        <p:txBody>
          <a:bodyPr/>
          <a:lstStyle/>
          <a:p>
            <a:fld id="{1228FFF6-484C-4783-A19C-7362219EE904}" type="datetime1">
              <a:rPr lang="en-US" smtClean="0"/>
            </a:fld>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am 4">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8" name="Picture Placeholder 7"/>
          <p:cNvSpPr>
            <a:spLocks noGrp="1"/>
          </p:cNvSpPr>
          <p:nvPr>
            <p:ph type="pic" sz="quarter" idx="12"/>
          </p:nvPr>
        </p:nvSpPr>
        <p:spPr>
          <a:xfrm>
            <a:off x="645600" y="1678732"/>
            <a:ext cx="3283462" cy="2499567"/>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5" name="Picture Placeholder 7"/>
          <p:cNvSpPr>
            <a:spLocks noGrp="1"/>
          </p:cNvSpPr>
          <p:nvPr>
            <p:ph type="pic" sz="quarter" idx="19"/>
          </p:nvPr>
        </p:nvSpPr>
        <p:spPr>
          <a:xfrm>
            <a:off x="4454268" y="1678732"/>
            <a:ext cx="3283462" cy="2499567"/>
          </a:xfrm>
          <a:prstGeom prst="rect">
            <a:avLst/>
          </a:prstGeom>
        </p:spPr>
        <p:txBody>
          <a:bodyPr/>
          <a:lstStyle>
            <a:lvl1pPr marL="0" indent="0">
              <a:buNone/>
              <a:defRPr sz="800">
                <a:noFill/>
              </a:defRPr>
            </a:lvl1pPr>
          </a:lstStyle>
          <a:p>
            <a:endParaRPr lang="en-US" dirty="0"/>
          </a:p>
        </p:txBody>
      </p:sp>
      <p:sp>
        <p:nvSpPr>
          <p:cNvPr id="16" name="Picture Placeholder 7"/>
          <p:cNvSpPr>
            <a:spLocks noGrp="1"/>
          </p:cNvSpPr>
          <p:nvPr>
            <p:ph type="pic" sz="quarter" idx="20"/>
          </p:nvPr>
        </p:nvSpPr>
        <p:spPr>
          <a:xfrm>
            <a:off x="8262936" y="1678732"/>
            <a:ext cx="3283462" cy="2499567"/>
          </a:xfrm>
          <a:prstGeom prst="rect">
            <a:avLst/>
          </a:prstGeom>
        </p:spPr>
        <p:txBody>
          <a:bodyPr/>
          <a:lstStyle>
            <a:lvl1pPr marL="0" indent="0">
              <a:buNone/>
              <a:defRPr sz="800">
                <a:noFill/>
              </a:defRPr>
            </a:lvl1pPr>
          </a:lstStyle>
          <a:p>
            <a:endParaRPr lang="en-US" dirty="0"/>
          </a:p>
        </p:txBody>
      </p:sp>
      <p:sp>
        <p:nvSpPr>
          <p:cNvPr id="9"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2"/>
          </p:nvPr>
        </p:nvSpPr>
        <p:spPr/>
        <p:txBody>
          <a:bodyPr/>
          <a:lstStyle/>
          <a:p>
            <a:fld id="{5543EC90-92CB-47FB-BE7B-EBF029454626}" type="datetime1">
              <a:rPr lang="en-US" smtClean="0"/>
            </a:fld>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2"/>
          </p:nvPr>
        </p:nvSpPr>
        <p:spPr/>
        <p:txBody>
          <a:bodyPr/>
          <a:lstStyle/>
          <a:p>
            <a:r>
              <a:rPr lang="en-US"/>
              <a:t>Restricted and Confidential © Work Sans 10 pt</a:t>
            </a:r>
            <a:endParaRPr lang="en-US" dirty="0"/>
          </a:p>
        </p:txBody>
      </p:sp>
      <p:sp>
        <p:nvSpPr>
          <p:cNvPr id="5" name="Date Placeholder 4"/>
          <p:cNvSpPr>
            <a:spLocks noGrp="1"/>
          </p:cNvSpPr>
          <p:nvPr>
            <p:ph type="dt" sz="half" idx="13"/>
          </p:nvPr>
        </p:nvSpPr>
        <p:spPr/>
        <p:txBody>
          <a:bodyPr/>
          <a:lstStyle/>
          <a:p>
            <a:fld id="{E5FD0C64-4A91-4A04-9F24-89E917371ABF}" type="datetime1">
              <a:rPr lang="en-US" smtClean="0"/>
            </a:fld>
            <a:endParaRPr 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Subtitle 2">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2"/>
          </p:nvPr>
        </p:nvSpPr>
        <p:spPr/>
        <p:txBody>
          <a:bodyPr/>
          <a:lstStyle/>
          <a:p>
            <a:r>
              <a:rPr lang="en-US"/>
              <a:t>Restricted and Confidential © Work Sans 10 pt</a:t>
            </a:r>
            <a:endParaRPr lang="en-US" dirty="0"/>
          </a:p>
        </p:txBody>
      </p:sp>
      <p:sp>
        <p:nvSpPr>
          <p:cNvPr id="7"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4"/>
          </p:nvPr>
        </p:nvSpPr>
        <p:spPr/>
        <p:txBody>
          <a:bodyPr/>
          <a:lstStyle/>
          <a:p>
            <a:fld id="{27CA2A32-ADA2-40E8-B92A-4C98E095CDB4}" type="datetime1">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Title &amp; half background right">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537460" y="505937"/>
            <a:ext cx="5245824" cy="584775"/>
          </a:xfrm>
        </p:spPr>
        <p:txBody>
          <a:bodyPr/>
          <a:lstStyle/>
          <a:p>
            <a:r>
              <a:rPr lang="en-US" dirty="0"/>
              <a:t>Click to edit Master title</a:t>
            </a:r>
            <a:endParaRPr lang="en-US" dirty="0"/>
          </a:p>
        </p:txBody>
      </p:sp>
      <p:sp>
        <p:nvSpPr>
          <p:cNvPr id="6" name="Picture Placeholder 5"/>
          <p:cNvSpPr>
            <a:spLocks noGrp="1"/>
          </p:cNvSpPr>
          <p:nvPr>
            <p:ph type="pic" sz="quarter" idx="11"/>
          </p:nvPr>
        </p:nvSpPr>
        <p:spPr>
          <a:xfrm>
            <a:off x="6351224" y="0"/>
            <a:ext cx="5840776" cy="6858000"/>
          </a:xfrm>
          <a:prstGeom prst="rect">
            <a:avLst/>
          </a:prstGeom>
          <a:solidFill>
            <a:schemeClr val="bg1">
              <a:lumMod val="65000"/>
            </a:schemeClr>
          </a:solidFill>
        </p:spPr>
        <p:txBody>
          <a:bodyPr/>
          <a:lstStyle>
            <a:lvl1pPr marL="0" indent="0">
              <a:buNone/>
              <a:defRPr>
                <a:noFill/>
              </a:defRPr>
            </a:lvl1pPr>
          </a:lstStyle>
          <a:p>
            <a:endParaRPr lang="en-US" dirty="0"/>
          </a:p>
        </p:txBody>
      </p:sp>
      <p:pic>
        <p:nvPicPr>
          <p:cNvPr id="8" name="Picture 7"/>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9"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
        <p:nvSpPr>
          <p:cNvPr id="7" name="Date Placeholder 6"/>
          <p:cNvSpPr>
            <a:spLocks noGrp="1"/>
          </p:cNvSpPr>
          <p:nvPr>
            <p:ph type="dt" sz="half" idx="16"/>
          </p:nvPr>
        </p:nvSpPr>
        <p:spPr/>
        <p:txBody>
          <a:bodyPr/>
          <a:lstStyle>
            <a:lvl1pPr>
              <a:defRPr>
                <a:solidFill>
                  <a:srgbClr val="FFFFFF"/>
                </a:solidFill>
              </a:defRPr>
            </a:lvl1pPr>
          </a:lstStyle>
          <a:p>
            <a:fld id="{6A007124-BCAE-4E4C-8CAF-4954FAF8E5F5}" type="datetime1">
              <a:rPr lang="en-US" smtClean="0"/>
            </a:fld>
            <a:endParaRPr lang="en-US" dirty="0"/>
          </a:p>
        </p:txBody>
      </p:sp>
      <p:sp>
        <p:nvSpPr>
          <p:cNvPr id="10" name="Footer Placeholder 9"/>
          <p:cNvSpPr>
            <a:spLocks noGrp="1"/>
          </p:cNvSpPr>
          <p:nvPr>
            <p:ph type="ftr" sz="quarter" idx="17"/>
          </p:nvPr>
        </p:nvSpPr>
        <p:spPr/>
        <p:txBody>
          <a:bodyPr/>
          <a:lstStyle>
            <a:lvl1pPr>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18"/>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usiness Canv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Text Placeholder 5"/>
          <p:cNvSpPr>
            <a:spLocks noGrp="1"/>
          </p:cNvSpPr>
          <p:nvPr>
            <p:ph type="body" sz="quarter" idx="11"/>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7" name="Text Placeholder 5"/>
          <p:cNvSpPr>
            <a:spLocks noGrp="1"/>
          </p:cNvSpPr>
          <p:nvPr>
            <p:ph type="body" sz="quarter" idx="12"/>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8" name="Text Placeholder 5"/>
          <p:cNvSpPr>
            <a:spLocks noGrp="1"/>
          </p:cNvSpPr>
          <p:nvPr>
            <p:ph type="body" sz="quarter" idx="13"/>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9" name="Text Placeholder 5"/>
          <p:cNvSpPr>
            <a:spLocks noGrp="1"/>
          </p:cNvSpPr>
          <p:nvPr>
            <p:ph type="body" sz="quarter" idx="14"/>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dirty="0"/>
          </a:p>
        </p:txBody>
      </p:sp>
      <p:sp>
        <p:nvSpPr>
          <p:cNvPr id="10" name="Text Placeholder 5"/>
          <p:cNvSpPr>
            <a:spLocks noGrp="1"/>
          </p:cNvSpPr>
          <p:nvPr>
            <p:ph type="body" sz="quarter" idx="15"/>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1" name="Text Placeholder 5"/>
          <p:cNvSpPr>
            <a:spLocks noGrp="1"/>
          </p:cNvSpPr>
          <p:nvPr>
            <p:ph type="body" sz="quarter" idx="16"/>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2" name="Text Placeholder 5"/>
          <p:cNvSpPr>
            <a:spLocks noGrp="1"/>
          </p:cNvSpPr>
          <p:nvPr>
            <p:ph type="body" sz="quarter" idx="17"/>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3" name="Text Placeholder 5"/>
          <p:cNvSpPr>
            <a:spLocks noGrp="1"/>
          </p:cNvSpPr>
          <p:nvPr>
            <p:ph type="body" sz="quarter" idx="18"/>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dirty="0"/>
          </a:p>
        </p:txBody>
      </p:sp>
      <p:sp>
        <p:nvSpPr>
          <p:cNvPr id="14" name="Text Placeholder 5"/>
          <p:cNvSpPr>
            <a:spLocks noGrp="1"/>
          </p:cNvSpPr>
          <p:nvPr>
            <p:ph type="body" sz="quarter" idx="19"/>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dirty="0"/>
          </a:p>
        </p:txBody>
      </p:sp>
      <p:sp>
        <p:nvSpPr>
          <p:cNvPr id="4" name="Footer Placeholder 3"/>
          <p:cNvSpPr>
            <a:spLocks noGrp="1"/>
          </p:cNvSpPr>
          <p:nvPr>
            <p:ph type="ftr" sz="quarter" idx="20"/>
          </p:nvPr>
        </p:nvSpPr>
        <p:spPr/>
        <p:txBody>
          <a:bodyPr/>
          <a:lstStyle/>
          <a:p>
            <a:r>
              <a:rPr lang="en-US"/>
              <a:t>Restricted and Confidential © Work Sans 10 pt</a:t>
            </a:r>
            <a:endParaRPr lang="en-US" dirty="0"/>
          </a:p>
        </p:txBody>
      </p:sp>
      <p:sp>
        <p:nvSpPr>
          <p:cNvPr id="15"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2"/>
          </p:nvPr>
        </p:nvSpPr>
        <p:spPr/>
        <p:txBody>
          <a:bodyPr/>
          <a:lstStyle/>
          <a:p>
            <a:fld id="{01A0C68B-0FE0-41A5-A9AF-86A9F84418AC}" type="datetime1">
              <a:rPr lang="en-US" smtClean="0"/>
            </a:fld>
            <a:endParaRPr 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center &amp; top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Picture Placeholder 5"/>
          <p:cNvSpPr>
            <a:spLocks noGrp="1"/>
          </p:cNvSpPr>
          <p:nvPr>
            <p:ph type="pic" sz="quarter" idx="11"/>
          </p:nvPr>
        </p:nvSpPr>
        <p:spPr>
          <a:xfrm>
            <a:off x="0" y="0"/>
            <a:ext cx="12192000" cy="4251600"/>
          </a:xfrm>
          <a:prstGeom prst="rect">
            <a:avLst/>
          </a:prstGeom>
          <a:solidFill>
            <a:schemeClr val="accent2"/>
          </a:solidFill>
        </p:spPr>
        <p:txBody>
          <a:bodyPr/>
          <a:lstStyle>
            <a:lvl1pPr marL="0" indent="0">
              <a:buNone/>
              <a:defRPr>
                <a:noFill/>
              </a:defRPr>
            </a:lvl1pPr>
          </a:lstStyle>
          <a:p>
            <a:endParaRPr lang="en-US" dirty="0"/>
          </a:p>
        </p:txBody>
      </p:sp>
      <p:sp>
        <p:nvSpPr>
          <p:cNvPr id="8" name="Title_center_white"/>
          <p:cNvSpPr>
            <a:spLocks noGrp="1"/>
          </p:cNvSpPr>
          <p:nvPr>
            <p:ph type="title"/>
          </p:nvPr>
        </p:nvSpPr>
        <p:spPr>
          <a:xfrm>
            <a:off x="537459" y="1393077"/>
            <a:ext cx="11117083" cy="854080"/>
          </a:xfrm>
        </p:spPr>
        <p:txBody>
          <a:bodyPr/>
          <a:lstStyle>
            <a:lvl1pPr algn="ctr">
              <a:lnSpc>
                <a:spcPct val="90000"/>
              </a:lnSpc>
              <a:defRPr sz="5500">
                <a:solidFill>
                  <a:srgbClr val="FFFFFF"/>
                </a:solidFill>
                <a:latin typeface="+mj-lt"/>
              </a:defRPr>
            </a:lvl1pPr>
          </a:lstStyle>
          <a:p>
            <a:r>
              <a:rPr lang="en-US" dirty="0"/>
              <a:t>Click to edit Master title style</a:t>
            </a:r>
            <a:endParaRPr lang="en-US" dirty="0"/>
          </a:p>
        </p:txBody>
      </p:sp>
      <p:sp>
        <p:nvSpPr>
          <p:cNvPr id="2" name="Footer Placeholder 1"/>
          <p:cNvSpPr>
            <a:spLocks noGrp="1"/>
          </p:cNvSpPr>
          <p:nvPr>
            <p:ph type="ftr" sz="quarter" idx="12"/>
          </p:nvPr>
        </p:nvSpPr>
        <p:spPr/>
        <p:txBody>
          <a:bodyPr/>
          <a:lstStyle/>
          <a:p>
            <a:r>
              <a:rPr lang="en-US"/>
              <a:t>Restricted and Confidential © Work Sans 10 pt</a:t>
            </a:r>
            <a:endParaRPr lang="en-US" dirty="0"/>
          </a:p>
        </p:txBody>
      </p:sp>
      <p:sp>
        <p:nvSpPr>
          <p:cNvPr id="4" name="Date Placeholder 3"/>
          <p:cNvSpPr>
            <a:spLocks noGrp="1"/>
          </p:cNvSpPr>
          <p:nvPr>
            <p:ph type="dt" sz="half" idx="13"/>
          </p:nvPr>
        </p:nvSpPr>
        <p:spPr/>
        <p:txBody>
          <a:bodyPr/>
          <a:lstStyle/>
          <a:p>
            <a:fld id="{F26F3357-EB64-42DA-852B-F7E3FCEBCB58}" type="datetime1">
              <a:rPr lang="en-US" smtClean="0"/>
            </a:fld>
            <a:endParaRPr 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with top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Picture Placeholder 5"/>
          <p:cNvSpPr>
            <a:spLocks noGrp="1"/>
          </p:cNvSpPr>
          <p:nvPr>
            <p:ph type="pic" sz="quarter" idx="12"/>
          </p:nvPr>
        </p:nvSpPr>
        <p:spPr>
          <a:xfrm>
            <a:off x="0" y="0"/>
            <a:ext cx="12192000" cy="4251325"/>
          </a:xfrm>
          <a:prstGeom prst="rect">
            <a:avLst/>
          </a:prstGeom>
          <a:solidFill>
            <a:schemeClr val="accent2"/>
          </a:solidFill>
        </p:spPr>
        <p:txBody>
          <a:bodyPr/>
          <a:lstStyle>
            <a:lvl1pPr marL="0" indent="0">
              <a:buNone/>
              <a:defRPr>
                <a:noFill/>
              </a:defRPr>
            </a:lvl1pPr>
          </a:lstStyle>
          <a:p>
            <a:endParaRPr lang="en-US" dirty="0"/>
          </a:p>
        </p:txBody>
      </p:sp>
      <p:sp>
        <p:nvSpPr>
          <p:cNvPr id="4" name="Footer Placeholder 3"/>
          <p:cNvSpPr>
            <a:spLocks noGrp="1"/>
          </p:cNvSpPr>
          <p:nvPr>
            <p:ph type="ftr" sz="quarter" idx="13"/>
          </p:nvPr>
        </p:nvSpPr>
        <p:spPr/>
        <p:txBody>
          <a:bodyPr/>
          <a:lstStyle/>
          <a:p>
            <a:r>
              <a:rPr lang="en-US"/>
              <a:t>Restricted and Confidential © Work Sans 10 pt</a:t>
            </a:r>
            <a:endParaRPr lang="en-US" dirty="0"/>
          </a:p>
        </p:txBody>
      </p:sp>
      <p:sp>
        <p:nvSpPr>
          <p:cNvPr id="6" name="Title_white"/>
          <p:cNvSpPr>
            <a:spLocks noGrp="1"/>
          </p:cNvSpPr>
          <p:nvPr>
            <p:ph type="title"/>
          </p:nvPr>
        </p:nvSpPr>
        <p:spPr>
          <a:xfrm>
            <a:off x="537459" y="507600"/>
            <a:ext cx="11117083" cy="600164"/>
          </a:xfrm>
        </p:spPr>
        <p:txBody>
          <a:bodyPr/>
          <a:lstStyle>
            <a:lvl1pPr>
              <a:defRPr>
                <a:solidFill>
                  <a:srgbClr val="FFFFFF"/>
                </a:solidFill>
              </a:defRPr>
            </a:lvl1pPr>
          </a:lstStyle>
          <a:p>
            <a:r>
              <a:rPr lang="en-US" dirty="0"/>
              <a:t>Click to edit Master title style</a:t>
            </a:r>
            <a:endParaRPr lang="en-US" dirty="0"/>
          </a:p>
        </p:txBody>
      </p:sp>
      <p:sp>
        <p:nvSpPr>
          <p:cNvPr id="7" name="Subtitle_white"/>
          <p:cNvSpPr>
            <a:spLocks noGrp="1"/>
          </p:cNvSpPr>
          <p:nvPr>
            <p:ph type="body" sz="quarter" idx="14" hasCustomPrompt="1"/>
          </p:nvPr>
        </p:nvSpPr>
        <p:spPr>
          <a:xfrm>
            <a:off x="536400" y="925200"/>
            <a:ext cx="11001375" cy="492955"/>
          </a:xfrm>
          <a:prstGeom prst="rect">
            <a:avLst/>
          </a:prstGeom>
        </p:spPr>
        <p:txBody>
          <a:bodyPr>
            <a:spAutoFit/>
          </a:bodyPr>
          <a:lstStyle>
            <a:lvl1pPr marL="0" indent="0">
              <a:buNone/>
              <a:defRPr sz="2400">
                <a:solidFill>
                  <a:srgbClr val="FFFFFF"/>
                </a:solidFill>
                <a:latin typeface="Work Sans Light" panose="00000400000000000000" pitchFamily="2" charset="0"/>
              </a:defRPr>
            </a:lvl1pPr>
          </a:lstStyle>
          <a:p>
            <a:pPr lvl="0"/>
            <a:r>
              <a:rPr lang="en-US" dirty="0"/>
              <a:t>Subtitle goes here</a:t>
            </a:r>
            <a:endParaRPr lang="en-US" dirty="0"/>
          </a:p>
        </p:txBody>
      </p:sp>
      <p:sp>
        <p:nvSpPr>
          <p:cNvPr id="2" name="Date Placeholder 1"/>
          <p:cNvSpPr>
            <a:spLocks noGrp="1"/>
          </p:cNvSpPr>
          <p:nvPr>
            <p:ph type="dt" sz="half" idx="15"/>
          </p:nvPr>
        </p:nvSpPr>
        <p:spPr/>
        <p:txBody>
          <a:bodyPr/>
          <a:lstStyle/>
          <a:p>
            <a:fld id="{1B615671-8355-4E5B-B873-E48C0D5557A9}" type="datetime1">
              <a:rPr lang="en-US" smtClean="0"/>
            </a:fld>
            <a:endParaRPr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ottom">
    <p:spTree>
      <p:nvGrpSpPr>
        <p:cNvPr id="1" name=""/>
        <p:cNvGrpSpPr/>
        <p:nvPr/>
      </p:nvGrpSpPr>
      <p:grpSpPr>
        <a:xfrm>
          <a:off x="0" y="0"/>
          <a:ext cx="0" cy="0"/>
          <a:chOff x="0" y="0"/>
          <a:chExt cx="0" cy="0"/>
        </a:xfrm>
      </p:grpSpPr>
      <p:sp>
        <p:nvSpPr>
          <p:cNvPr id="5" name="Text Placeholder 5"/>
          <p:cNvSpPr>
            <a:spLocks noGrp="1"/>
          </p:cNvSpPr>
          <p:nvPr>
            <p:ph type="body" sz="quarter" idx="11"/>
          </p:nvPr>
        </p:nvSpPr>
        <p:spPr>
          <a:xfrm>
            <a:off x="0" y="0"/>
            <a:ext cx="12192000" cy="4251960"/>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_bottom"/>
          <p:cNvSpPr>
            <a:spLocks noGrp="1"/>
          </p:cNvSpPr>
          <p:nvPr>
            <p:ph type="title" hasCustomPrompt="1"/>
          </p:nvPr>
        </p:nvSpPr>
        <p:spPr>
          <a:xfrm>
            <a:off x="447288" y="4702149"/>
            <a:ext cx="3555570" cy="1107996"/>
          </a:xfrm>
        </p:spPr>
        <p:txBody>
          <a:bodyPr/>
          <a:lstStyle>
            <a:lvl1pPr algn="r">
              <a:lnSpc>
                <a:spcPct val="100000"/>
              </a:lnSpc>
              <a:defRPr/>
            </a:lvl1pPr>
          </a:lstStyle>
          <a:p>
            <a:r>
              <a:rPr lang="en-US" dirty="0"/>
              <a:t>Click to edit Master title</a:t>
            </a:r>
            <a:endParaRPr lang="en-US" dirty="0"/>
          </a:p>
        </p:txBody>
      </p:sp>
      <p:sp>
        <p:nvSpPr>
          <p:cNvPr id="7" name="Date Placeholder 6"/>
          <p:cNvSpPr>
            <a:spLocks noGrp="1"/>
          </p:cNvSpPr>
          <p:nvPr>
            <p:ph type="dt" sz="half" idx="12"/>
          </p:nvPr>
        </p:nvSpPr>
        <p:spPr/>
        <p:txBody>
          <a:bodyPr/>
          <a:lstStyle/>
          <a:p>
            <a:fld id="{DB0BFC6D-8496-4E7B-AA6B-7CECA8198C0E}" type="datetime1">
              <a:rPr lang="en-US" smtClean="0"/>
            </a:fld>
            <a:endParaRPr lang="en-US" dirty="0"/>
          </a:p>
        </p:txBody>
      </p:sp>
      <p:sp>
        <p:nvSpPr>
          <p:cNvPr id="8" name="Footer Placeholder 7"/>
          <p:cNvSpPr>
            <a:spLocks noGrp="1"/>
          </p:cNvSpPr>
          <p:nvPr>
            <p:ph type="ftr" sz="quarter" idx="13"/>
          </p:nvPr>
        </p:nvSpPr>
        <p:spPr/>
        <p:txBody>
          <a:bodyPr/>
          <a:lstStyle/>
          <a:p>
            <a:r>
              <a:rPr lang="en-US"/>
              <a:t>Restricted and Confidential © Work Sans 10 pt</a:t>
            </a:r>
            <a:endParaRPr lang="en-US" dirty="0"/>
          </a:p>
        </p:txBody>
      </p:sp>
      <p:sp>
        <p:nvSpPr>
          <p:cNvPr id="9" name="Slide Number Placeholder 8"/>
          <p:cNvSpPr>
            <a:spLocks noGrp="1"/>
          </p:cNvSpPr>
          <p:nvPr>
            <p:ph type="sldNum" sz="quarter" idx="14"/>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bottom with video">
    <p:spTree>
      <p:nvGrpSpPr>
        <p:cNvPr id="1" name=""/>
        <p:cNvGrpSpPr/>
        <p:nvPr/>
      </p:nvGrpSpPr>
      <p:grpSpPr>
        <a:xfrm>
          <a:off x="0" y="0"/>
          <a:ext cx="0" cy="0"/>
          <a:chOff x="0" y="0"/>
          <a:chExt cx="0" cy="0"/>
        </a:xfrm>
      </p:grpSpPr>
      <p:sp>
        <p:nvSpPr>
          <p:cNvPr id="2" name="Title_bottom"/>
          <p:cNvSpPr>
            <a:spLocks noGrp="1"/>
          </p:cNvSpPr>
          <p:nvPr>
            <p:ph type="title" hasCustomPrompt="1"/>
          </p:nvPr>
        </p:nvSpPr>
        <p:spPr>
          <a:xfrm>
            <a:off x="447288" y="4702149"/>
            <a:ext cx="3555570" cy="1107996"/>
          </a:xfrm>
        </p:spPr>
        <p:txBody>
          <a:bodyPr/>
          <a:lstStyle>
            <a:lvl1pPr algn="r">
              <a:lnSpc>
                <a:spcPct val="100000"/>
              </a:lnSpc>
              <a:defRPr/>
            </a:lvl1p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Media Placeholder 5"/>
          <p:cNvSpPr>
            <a:spLocks noGrp="1"/>
          </p:cNvSpPr>
          <p:nvPr>
            <p:ph type="media" sz="quarter" idx="12"/>
          </p:nvPr>
        </p:nvSpPr>
        <p:spPr>
          <a:xfrm>
            <a:off x="0" y="0"/>
            <a:ext cx="12192000" cy="4251325"/>
          </a:xfrm>
          <a:prstGeom prst="rect">
            <a:avLst/>
          </a:prstGeom>
          <a:solidFill>
            <a:schemeClr val="accent2"/>
          </a:solidFill>
        </p:spPr>
        <p:txBody>
          <a:bodyPr/>
          <a:lstStyle>
            <a:lvl1pPr marL="0" indent="0">
              <a:buNone/>
              <a:defRPr>
                <a:noFill/>
              </a:defRPr>
            </a:lvl1pPr>
          </a:lstStyle>
          <a:p>
            <a:endParaRPr lang="en-US" dirty="0"/>
          </a:p>
        </p:txBody>
      </p:sp>
      <p:sp>
        <p:nvSpPr>
          <p:cNvPr id="4" name="Footer Placeholder 3"/>
          <p:cNvSpPr>
            <a:spLocks noGrp="1"/>
          </p:cNvSpPr>
          <p:nvPr>
            <p:ph type="ftr" sz="quarter" idx="13"/>
          </p:nvPr>
        </p:nvSpPr>
        <p:spPr/>
        <p:txBody>
          <a:bodyPr/>
          <a:lstStyle/>
          <a:p>
            <a:r>
              <a:rPr lang="en-US"/>
              <a:t>Restricted and Confidential © Work Sans 10 pt</a:t>
            </a:r>
            <a:endParaRPr lang="en-US" dirty="0"/>
          </a:p>
        </p:txBody>
      </p:sp>
      <p:sp>
        <p:nvSpPr>
          <p:cNvPr id="5" name="Date Placeholder 4"/>
          <p:cNvSpPr>
            <a:spLocks noGrp="1"/>
          </p:cNvSpPr>
          <p:nvPr>
            <p:ph type="dt" sz="half" idx="14"/>
          </p:nvPr>
        </p:nvSpPr>
        <p:spPr/>
        <p:txBody>
          <a:bodyPr/>
          <a:lstStyle/>
          <a:p>
            <a:fld id="{8C796C57-A5F7-4F14-8964-ABF2BFCE1CDA}" type="datetime1">
              <a:rPr lang="en-US" smtClean="0"/>
            </a:fld>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showMasterSp="0" userDrawn="1">
  <p:cSld name="Title &amp; half background left 2">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6249771" y="507600"/>
            <a:ext cx="5245824" cy="600164"/>
          </a:xfrm>
        </p:spPr>
        <p:txBody>
          <a:bodyPr/>
          <a:lstStyle>
            <a:lvl1pPr>
              <a:defRPr/>
            </a:lvl1pPr>
          </a:lstStyle>
          <a:p>
            <a:r>
              <a:rPr lang="en-US" dirty="0"/>
              <a:t>Click to edit Master title</a:t>
            </a:r>
            <a:endParaRPr lang="en-US" dirty="0"/>
          </a:p>
        </p:txBody>
      </p:sp>
      <p:sp>
        <p:nvSpPr>
          <p:cNvPr id="6" name="Picture Placeholder 5"/>
          <p:cNvSpPr>
            <a:spLocks noGrp="1"/>
          </p:cNvSpPr>
          <p:nvPr>
            <p:ph type="pic" sz="quarter" idx="11"/>
          </p:nvPr>
        </p:nvSpPr>
        <p:spPr>
          <a:xfrm>
            <a:off x="0" y="0"/>
            <a:ext cx="5840776" cy="6858000"/>
          </a:xfrm>
          <a:prstGeom prst="rect">
            <a:avLst/>
          </a:prstGeom>
          <a:solidFill>
            <a:schemeClr val="accent2"/>
          </a:solidFill>
        </p:spPr>
        <p:txBody>
          <a:bodyPr/>
          <a:lstStyle>
            <a:lvl1pPr marL="0" indent="0">
              <a:buNone/>
              <a:defRPr>
                <a:noFill/>
              </a:defRPr>
            </a:lvl1pPr>
          </a:lstStyle>
          <a:p>
            <a:endParaRPr lang="en-US" dirty="0"/>
          </a:p>
        </p:txBody>
      </p:sp>
      <p:sp>
        <p:nvSpPr>
          <p:cNvPr id="3" name="Date Placeholder 2"/>
          <p:cNvSpPr>
            <a:spLocks noGrp="1"/>
          </p:cNvSpPr>
          <p:nvPr>
            <p:ph type="dt" sz="half" idx="16"/>
          </p:nvPr>
        </p:nvSpPr>
        <p:spPr/>
        <p:txBody>
          <a:bodyPr/>
          <a:lstStyle/>
          <a:p>
            <a:fld id="{99FE5A5C-EC17-4C46-BDA1-629463F46F82}" type="datetime1">
              <a:rPr lang="en-US" smtClean="0"/>
            </a:fld>
            <a:endParaRPr lang="en-US" dirty="0"/>
          </a:p>
        </p:txBody>
      </p:sp>
      <p:sp>
        <p:nvSpPr>
          <p:cNvPr id="8" name="Footer Placeholder 7"/>
          <p:cNvSpPr>
            <a:spLocks noGrp="1"/>
          </p:cNvSpPr>
          <p:nvPr>
            <p:ph type="ftr" sz="quarter" idx="17"/>
          </p:nvPr>
        </p:nvSpPr>
        <p:spPr>
          <a:xfrm>
            <a:off x="536399" y="6323714"/>
            <a:ext cx="4807125"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8"/>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amp; half background left 2">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6249771" y="507600"/>
            <a:ext cx="5245824" cy="600164"/>
          </a:xfrm>
        </p:spPr>
        <p:txBody>
          <a:bodyPr/>
          <a:lstStyle>
            <a:lvl1pPr>
              <a:defRPr/>
            </a:lvl1pPr>
          </a:lstStyle>
          <a:p>
            <a:r>
              <a:rPr lang="en-US" dirty="0"/>
              <a:t>Click to edit Master title</a:t>
            </a:r>
            <a:endParaRPr lang="en-US" dirty="0"/>
          </a:p>
        </p:txBody>
      </p:sp>
      <p:sp>
        <p:nvSpPr>
          <p:cNvPr id="6" name="Picture Placeholder 5"/>
          <p:cNvSpPr>
            <a:spLocks noGrp="1"/>
          </p:cNvSpPr>
          <p:nvPr>
            <p:ph type="pic" sz="quarter" idx="11"/>
          </p:nvPr>
        </p:nvSpPr>
        <p:spPr>
          <a:xfrm>
            <a:off x="0" y="0"/>
            <a:ext cx="5840776" cy="6858000"/>
          </a:xfrm>
          <a:prstGeom prst="rect">
            <a:avLst/>
          </a:prstGeom>
          <a:solidFill>
            <a:schemeClr val="accent2"/>
          </a:solidFill>
        </p:spPr>
        <p:txBody>
          <a:bodyPr/>
          <a:lstStyle>
            <a:lvl1pPr marL="0" indent="0">
              <a:buNone/>
              <a:defRPr>
                <a:noFill/>
              </a:defRPr>
            </a:lvl1pPr>
          </a:lstStyle>
          <a:p>
            <a:endParaRPr lang="en-US" dirty="0"/>
          </a:p>
        </p:txBody>
      </p:sp>
      <p:sp>
        <p:nvSpPr>
          <p:cNvPr id="7" name="Subtitle_half_right"/>
          <p:cNvSpPr>
            <a:spLocks noGrp="1"/>
          </p:cNvSpPr>
          <p:nvPr>
            <p:ph type="body" sz="quarter" idx="14" hasCustomPrompt="1"/>
          </p:nvPr>
        </p:nvSpPr>
        <p:spPr>
          <a:xfrm>
            <a:off x="6251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3" name="Date Placeholder 2"/>
          <p:cNvSpPr>
            <a:spLocks noGrp="1"/>
          </p:cNvSpPr>
          <p:nvPr>
            <p:ph type="dt" sz="half" idx="16"/>
          </p:nvPr>
        </p:nvSpPr>
        <p:spPr/>
        <p:txBody>
          <a:bodyPr/>
          <a:lstStyle/>
          <a:p>
            <a:fld id="{92BA6110-7C1D-464D-884B-3EA4AEA1236E}" type="datetime1">
              <a:rPr lang="en-US" smtClean="0"/>
            </a:fld>
            <a:endParaRPr lang="en-US" dirty="0"/>
          </a:p>
        </p:txBody>
      </p:sp>
      <p:sp>
        <p:nvSpPr>
          <p:cNvPr id="8" name="Footer Placeholder 7"/>
          <p:cNvSpPr>
            <a:spLocks noGrp="1"/>
          </p:cNvSpPr>
          <p:nvPr>
            <p:ph type="ftr" sz="quarter" idx="17"/>
          </p:nvPr>
        </p:nvSpPr>
        <p:spPr>
          <a:xfrm>
            <a:off x="536400" y="6323714"/>
            <a:ext cx="485475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8"/>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Mobile App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459" y="507600"/>
            <a:ext cx="10958541" cy="600164"/>
          </a:xfrm>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1" name="Text Placeholder 6"/>
          <p:cNvSpPr>
            <a:spLocks noGrp="1"/>
          </p:cNvSpPr>
          <p:nvPr>
            <p:ph type="body" sz="quarter" idx="12"/>
          </p:nvPr>
        </p:nvSpPr>
        <p:spPr>
          <a:xfrm>
            <a:off x="8931000" y="1540800"/>
            <a:ext cx="2790000" cy="4714509"/>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9440814" y="2440800"/>
            <a:ext cx="1770372" cy="2941200"/>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5"/>
          </p:nvPr>
        </p:nvSpPr>
        <p:spPr>
          <a:xfrm>
            <a:off x="6141000" y="1539000"/>
            <a:ext cx="2790000" cy="4714509"/>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16"/>
          </p:nvPr>
        </p:nvSpPr>
        <p:spPr>
          <a:xfrm>
            <a:off x="6650814" y="2440800"/>
            <a:ext cx="1770372" cy="2941200"/>
          </a:xfrm>
          <a:prstGeom prst="rect">
            <a:avLst/>
          </a:prstGeom>
        </p:spPr>
        <p:txBody>
          <a:bodyPr/>
          <a:lstStyle>
            <a:lvl1pPr marL="0" indent="0">
              <a:buNone/>
              <a:defRPr>
                <a:noFill/>
              </a:defRPr>
            </a:lvl1pPr>
          </a:lstStyle>
          <a:p>
            <a:endParaRPr lang="en-US" dirty="0"/>
          </a:p>
        </p:txBody>
      </p:sp>
      <p:sp>
        <p:nvSpPr>
          <p:cNvPr id="17" name="Text Placeholder 6"/>
          <p:cNvSpPr>
            <a:spLocks noGrp="1"/>
          </p:cNvSpPr>
          <p:nvPr>
            <p:ph type="body" sz="quarter" idx="17"/>
          </p:nvPr>
        </p:nvSpPr>
        <p:spPr>
          <a:xfrm>
            <a:off x="7356000" y="1211170"/>
            <a:ext cx="3150000" cy="532283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8" name="Picture Placeholder 8"/>
          <p:cNvSpPr>
            <a:spLocks noGrp="1"/>
          </p:cNvSpPr>
          <p:nvPr>
            <p:ph type="pic" sz="quarter" idx="18"/>
          </p:nvPr>
        </p:nvSpPr>
        <p:spPr>
          <a:xfrm>
            <a:off x="7931597" y="2217364"/>
            <a:ext cx="1998806" cy="3310442"/>
          </a:xfrm>
          <a:prstGeom prst="rect">
            <a:avLst/>
          </a:prstGeom>
        </p:spPr>
        <p:txBody>
          <a:bodyPr/>
          <a:lstStyle>
            <a:lvl1pPr marL="0" indent="0">
              <a:buNone/>
              <a:defRPr>
                <a:noFill/>
              </a:defRPr>
            </a:lvl1pPr>
          </a:lstStyle>
          <a:p>
            <a:endParaRPr lang="en-US" dirty="0"/>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0"/>
          </p:nvPr>
        </p:nvSpPr>
        <p:spPr/>
        <p:txBody>
          <a:bodyPr/>
          <a:lstStyle/>
          <a:p>
            <a:fld id="{95BC9CAF-1307-4987-B227-14DE6620041F}" type="datetime1">
              <a:rPr lang="en-US" smtClean="0"/>
            </a:fld>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Mobile App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1146000" y="13608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561000" y="2116800"/>
            <a:ext cx="1461600" cy="24696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20" name="Text Placeholder 6"/>
          <p:cNvSpPr>
            <a:spLocks noGrp="1"/>
          </p:cNvSpPr>
          <p:nvPr>
            <p:ph type="body" sz="quarter" idx="27"/>
          </p:nvPr>
        </p:nvSpPr>
        <p:spPr>
          <a:xfrm>
            <a:off x="4926000" y="13608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1" name="Picture Placeholder 8"/>
          <p:cNvSpPr>
            <a:spLocks noGrp="1"/>
          </p:cNvSpPr>
          <p:nvPr>
            <p:ph type="pic" sz="quarter" idx="28"/>
          </p:nvPr>
        </p:nvSpPr>
        <p:spPr>
          <a:xfrm>
            <a:off x="5346000" y="2116800"/>
            <a:ext cx="1461600" cy="2469600"/>
          </a:xfrm>
          <a:prstGeom prst="rect">
            <a:avLst/>
          </a:prstGeom>
        </p:spPr>
        <p:txBody>
          <a:bodyPr/>
          <a:lstStyle>
            <a:lvl1pPr marL="0" indent="0">
              <a:buNone/>
              <a:defRPr>
                <a:noFill/>
              </a:defRPr>
            </a:lvl1pPr>
          </a:lstStyle>
          <a:p>
            <a:endParaRPr lang="en-US" dirty="0"/>
          </a:p>
        </p:txBody>
      </p:sp>
      <p:sp>
        <p:nvSpPr>
          <p:cNvPr id="22" name="Text Placeholder 6"/>
          <p:cNvSpPr>
            <a:spLocks noGrp="1"/>
          </p:cNvSpPr>
          <p:nvPr>
            <p:ph type="body" sz="quarter" idx="29"/>
          </p:nvPr>
        </p:nvSpPr>
        <p:spPr>
          <a:xfrm>
            <a:off x="8751000" y="13608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3" name="Picture Placeholder 8"/>
          <p:cNvSpPr>
            <a:spLocks noGrp="1"/>
          </p:cNvSpPr>
          <p:nvPr>
            <p:ph type="pic" sz="quarter" idx="30"/>
          </p:nvPr>
        </p:nvSpPr>
        <p:spPr>
          <a:xfrm>
            <a:off x="9169200" y="2116800"/>
            <a:ext cx="1461600" cy="2469600"/>
          </a:xfrm>
          <a:prstGeom prst="rect">
            <a:avLst/>
          </a:prstGeom>
        </p:spPr>
        <p:txBody>
          <a:bodyPr/>
          <a:lstStyle>
            <a:lvl1pPr marL="0" indent="0">
              <a:buNone/>
              <a:defRPr>
                <a:noFill/>
              </a:defRPr>
            </a:lvl1pPr>
          </a:lstStyle>
          <a:p>
            <a:endParaRPr lang="en-US" dirty="0"/>
          </a:p>
        </p:txBody>
      </p:sp>
      <p:sp>
        <p:nvSpPr>
          <p:cNvPr id="12" name="Subtitle"/>
          <p:cNvSpPr>
            <a:spLocks noGrp="1"/>
          </p:cNvSpPr>
          <p:nvPr>
            <p:ph type="body" sz="quarter" idx="3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32"/>
          </p:nvPr>
        </p:nvSpPr>
        <p:spPr/>
        <p:txBody>
          <a:bodyPr/>
          <a:lstStyle/>
          <a:p>
            <a:fld id="{08E2382D-CB14-4F7E-ADE5-381F55D8A87D}" type="datetime1">
              <a:rPr lang="en-US" smtClean="0"/>
            </a:fld>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Mobile App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36" name="Text Placeholder 6"/>
          <p:cNvSpPr>
            <a:spLocks noGrp="1"/>
          </p:cNvSpPr>
          <p:nvPr>
            <p:ph type="body" sz="quarter" idx="27"/>
          </p:nvPr>
        </p:nvSpPr>
        <p:spPr>
          <a:xfrm>
            <a:off x="651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7" name="Picture Placeholder 8"/>
          <p:cNvSpPr>
            <a:spLocks noGrp="1"/>
          </p:cNvSpPr>
          <p:nvPr>
            <p:ph type="pic" sz="quarter" idx="28"/>
          </p:nvPr>
        </p:nvSpPr>
        <p:spPr>
          <a:xfrm>
            <a:off x="1066000" y="2115000"/>
            <a:ext cx="1461600" cy="2469600"/>
          </a:xfrm>
          <a:prstGeom prst="rect">
            <a:avLst/>
          </a:prstGeom>
        </p:spPr>
        <p:txBody>
          <a:bodyPr/>
          <a:lstStyle>
            <a:lvl1pPr marL="0" indent="0">
              <a:buNone/>
              <a:defRPr>
                <a:noFill/>
              </a:defRPr>
            </a:lvl1pPr>
          </a:lstStyle>
          <a:p>
            <a:endParaRPr lang="en-US" dirty="0"/>
          </a:p>
        </p:txBody>
      </p:sp>
      <p:sp>
        <p:nvSpPr>
          <p:cNvPr id="38" name="Text Placeholder 6"/>
          <p:cNvSpPr>
            <a:spLocks noGrp="1"/>
          </p:cNvSpPr>
          <p:nvPr>
            <p:ph type="body" sz="quarter" idx="29"/>
          </p:nvPr>
        </p:nvSpPr>
        <p:spPr>
          <a:xfrm>
            <a:off x="3441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9" name="Picture Placeholder 8"/>
          <p:cNvSpPr>
            <a:spLocks noGrp="1"/>
          </p:cNvSpPr>
          <p:nvPr>
            <p:ph type="pic" sz="quarter" idx="30"/>
          </p:nvPr>
        </p:nvSpPr>
        <p:spPr>
          <a:xfrm>
            <a:off x="3856000" y="2115000"/>
            <a:ext cx="1461600" cy="2469600"/>
          </a:xfrm>
          <a:prstGeom prst="rect">
            <a:avLst/>
          </a:prstGeom>
        </p:spPr>
        <p:txBody>
          <a:bodyPr/>
          <a:lstStyle>
            <a:lvl1pPr marL="0" indent="0">
              <a:buNone/>
              <a:defRPr>
                <a:noFill/>
              </a:defRPr>
            </a:lvl1pPr>
          </a:lstStyle>
          <a:p>
            <a:endParaRPr lang="en-US" dirty="0"/>
          </a:p>
        </p:txBody>
      </p:sp>
      <p:sp>
        <p:nvSpPr>
          <p:cNvPr id="40" name="Text Placeholder 6"/>
          <p:cNvSpPr>
            <a:spLocks noGrp="1"/>
          </p:cNvSpPr>
          <p:nvPr>
            <p:ph type="body" sz="quarter" idx="31"/>
          </p:nvPr>
        </p:nvSpPr>
        <p:spPr>
          <a:xfrm>
            <a:off x="6366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41" name="Picture Placeholder 8"/>
          <p:cNvSpPr>
            <a:spLocks noGrp="1"/>
          </p:cNvSpPr>
          <p:nvPr>
            <p:ph type="pic" sz="quarter" idx="32"/>
          </p:nvPr>
        </p:nvSpPr>
        <p:spPr>
          <a:xfrm>
            <a:off x="6781000" y="2115000"/>
            <a:ext cx="1461600" cy="2469600"/>
          </a:xfrm>
          <a:prstGeom prst="rect">
            <a:avLst/>
          </a:prstGeom>
        </p:spPr>
        <p:txBody>
          <a:bodyPr/>
          <a:lstStyle>
            <a:lvl1pPr marL="0" indent="0">
              <a:buNone/>
              <a:defRPr>
                <a:noFill/>
              </a:defRPr>
            </a:lvl1pPr>
          </a:lstStyle>
          <a:p>
            <a:endParaRPr lang="en-US" dirty="0"/>
          </a:p>
        </p:txBody>
      </p:sp>
      <p:sp>
        <p:nvSpPr>
          <p:cNvPr id="42" name="Text Placeholder 6"/>
          <p:cNvSpPr>
            <a:spLocks noGrp="1"/>
          </p:cNvSpPr>
          <p:nvPr>
            <p:ph type="body" sz="quarter" idx="33"/>
          </p:nvPr>
        </p:nvSpPr>
        <p:spPr>
          <a:xfrm>
            <a:off x="9291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43" name="Picture Placeholder 8"/>
          <p:cNvSpPr>
            <a:spLocks noGrp="1"/>
          </p:cNvSpPr>
          <p:nvPr>
            <p:ph type="pic" sz="quarter" idx="34"/>
          </p:nvPr>
        </p:nvSpPr>
        <p:spPr>
          <a:xfrm>
            <a:off x="9706000" y="2115000"/>
            <a:ext cx="1461600" cy="2469600"/>
          </a:xfrm>
          <a:prstGeom prst="rect">
            <a:avLst/>
          </a:prstGeom>
        </p:spPr>
        <p:txBody>
          <a:bodyPr/>
          <a:lstStyle>
            <a:lvl1pPr marL="0" indent="0">
              <a:buNone/>
              <a:defRPr>
                <a:noFill/>
              </a:defRPr>
            </a:lvl1pPr>
          </a:lstStyle>
          <a:p>
            <a:endParaRPr lang="en-US" dirty="0"/>
          </a:p>
        </p:txBody>
      </p:sp>
      <p:sp>
        <p:nvSpPr>
          <p:cNvPr id="14"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35"/>
          </p:nvPr>
        </p:nvSpPr>
        <p:spPr/>
        <p:txBody>
          <a:bodyPr/>
          <a:lstStyle/>
          <a:p>
            <a:fld id="{405A0648-0FFD-4E0E-9947-417426B4A322}" type="datetime1">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amp; half background right">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537460" y="505937"/>
            <a:ext cx="5245824" cy="600164"/>
          </a:xfrm>
        </p:spPr>
        <p:txBody>
          <a:bodyPr/>
          <a:lstStyle/>
          <a:p>
            <a:r>
              <a:rPr lang="en-US" dirty="0"/>
              <a:t>Click to edit Master title</a:t>
            </a:r>
            <a:endParaRPr lang="en-US" dirty="0"/>
          </a:p>
        </p:txBody>
      </p:sp>
      <p:sp>
        <p:nvSpPr>
          <p:cNvPr id="6" name="Picture Placeholder 5"/>
          <p:cNvSpPr>
            <a:spLocks noGrp="1"/>
          </p:cNvSpPr>
          <p:nvPr>
            <p:ph type="pic" sz="quarter" idx="11"/>
          </p:nvPr>
        </p:nvSpPr>
        <p:spPr>
          <a:xfrm>
            <a:off x="6351224" y="0"/>
            <a:ext cx="5840776"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lvl1pPr>
              <a:defRPr>
                <a:solidFill>
                  <a:srgbClr val="FFFFFF"/>
                </a:solidFill>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3"/>
          </p:nvPr>
        </p:nvSpPr>
        <p:spPr/>
        <p:txBody>
          <a:bodyPr/>
          <a:lstStyle>
            <a:lvl1pPr>
              <a:defRPr>
                <a:solidFill>
                  <a:srgbClr val="FFFFFF"/>
                </a:solidFill>
                <a:latin typeface="Work Sans" panose="00000500000000000000" pitchFamily="2" charset="0"/>
              </a:defRPr>
            </a:lvl1pPr>
          </a:lstStyle>
          <a:p>
            <a:r>
              <a:rPr lang="en-US"/>
              <a:t>Restricted and Confidential © Work Sans 10 pt</a:t>
            </a:r>
            <a:endParaRPr lang="en-US" dirty="0"/>
          </a:p>
        </p:txBody>
      </p:sp>
      <p:sp>
        <p:nvSpPr>
          <p:cNvPr id="8" name="Subtitle_half_left"/>
          <p:cNvSpPr>
            <a:spLocks noGrp="1"/>
          </p:cNvSpPr>
          <p:nvPr>
            <p:ph type="body" sz="quarter" idx="14" hasCustomPrompt="1"/>
          </p:nvPr>
        </p:nvSpPr>
        <p:spPr>
          <a:xfrm>
            <a:off x="536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5"/>
          </p:nvPr>
        </p:nvSpPr>
        <p:spPr/>
        <p:txBody>
          <a:bodyPr/>
          <a:lstStyle>
            <a:lvl1pPr>
              <a:defRPr>
                <a:solidFill>
                  <a:srgbClr val="FFFFFF"/>
                </a:solidFill>
                <a:latin typeface="Work Sans" panose="00000500000000000000" pitchFamily="2" charset="0"/>
              </a:defRPr>
            </a:lvl1pPr>
          </a:lstStyle>
          <a:p>
            <a:fld id="{1CC5E33B-95C3-44A5-BE03-0C76F904676B}" type="datetime1">
              <a:rPr lang="en-US" smtClean="0"/>
            </a:fld>
            <a:endParaRPr lang="en-US"/>
          </a:p>
        </p:txBody>
      </p:sp>
      <p:pic>
        <p:nvPicPr>
          <p:cNvPr id="9" name="Picture 8"/>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10" name="Text Placeholder 6"/>
          <p:cNvSpPr>
            <a:spLocks noGrp="1"/>
          </p:cNvSpPr>
          <p:nvPr>
            <p:ph type="body" sz="quarter" idx="16"/>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Mobile App 8">
    <p:spTree>
      <p:nvGrpSpPr>
        <p:cNvPr id="1" name=""/>
        <p:cNvGrpSpPr/>
        <p:nvPr/>
      </p:nvGrpSpPr>
      <p:grpSpPr>
        <a:xfrm>
          <a:off x="0" y="0"/>
          <a:ext cx="0" cy="0"/>
          <a:chOff x="0" y="0"/>
          <a:chExt cx="0" cy="0"/>
        </a:xfrm>
      </p:grpSpPr>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20" name="Text Placeholder 6"/>
          <p:cNvSpPr>
            <a:spLocks noGrp="1"/>
          </p:cNvSpPr>
          <p:nvPr>
            <p:ph type="body" sz="quarter" idx="27"/>
          </p:nvPr>
        </p:nvSpPr>
        <p:spPr>
          <a:xfrm>
            <a:off x="4836000" y="1269000"/>
            <a:ext cx="2520000" cy="4469021"/>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1" name="Picture Placeholder 8"/>
          <p:cNvSpPr>
            <a:spLocks noGrp="1"/>
          </p:cNvSpPr>
          <p:nvPr>
            <p:ph type="pic" sz="quarter" idx="28"/>
          </p:nvPr>
        </p:nvSpPr>
        <p:spPr>
          <a:xfrm>
            <a:off x="5299200" y="2124000"/>
            <a:ext cx="1598400" cy="2790000"/>
          </a:xfrm>
          <a:prstGeom prst="rect">
            <a:avLst/>
          </a:prstGeom>
        </p:spPr>
        <p:txBody>
          <a:bodyPr/>
          <a:lstStyle>
            <a:lvl1pPr marL="0" indent="0">
              <a:buNone/>
              <a:defRPr>
                <a:noFill/>
              </a:defRPr>
            </a:lvl1pPr>
          </a:lstStyle>
          <a:p>
            <a:endParaRPr lang="en-US" dirty="0"/>
          </a:p>
        </p:txBody>
      </p:sp>
      <p:sp>
        <p:nvSpPr>
          <p:cNvPr id="14" name="Picture Placeholder 8"/>
          <p:cNvSpPr>
            <a:spLocks noGrp="1"/>
          </p:cNvSpPr>
          <p:nvPr>
            <p:ph type="pic" sz="quarter" idx="29"/>
          </p:nvPr>
        </p:nvSpPr>
        <p:spPr>
          <a:xfrm>
            <a:off x="299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5" name="Picture Placeholder 8"/>
          <p:cNvSpPr>
            <a:spLocks noGrp="1"/>
          </p:cNvSpPr>
          <p:nvPr>
            <p:ph type="pic" sz="quarter" idx="30"/>
          </p:nvPr>
        </p:nvSpPr>
        <p:spPr>
          <a:xfrm>
            <a:off x="65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6" name="Picture Placeholder 8"/>
          <p:cNvSpPr>
            <a:spLocks noGrp="1"/>
          </p:cNvSpPr>
          <p:nvPr>
            <p:ph type="pic" sz="quarter" idx="31"/>
          </p:nvPr>
        </p:nvSpPr>
        <p:spPr>
          <a:xfrm>
            <a:off x="7626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7" name="Picture Placeholder 8"/>
          <p:cNvSpPr>
            <a:spLocks noGrp="1"/>
          </p:cNvSpPr>
          <p:nvPr>
            <p:ph type="pic" sz="quarter" idx="32"/>
          </p:nvPr>
        </p:nvSpPr>
        <p:spPr>
          <a:xfrm>
            <a:off x="992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2"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33"/>
          </p:nvPr>
        </p:nvSpPr>
        <p:spPr/>
        <p:txBody>
          <a:bodyPr/>
          <a:lstStyle/>
          <a:p>
            <a:fld id="{324F513D-6033-4F56-BD0E-97A534FD8F83}" type="datetime1">
              <a:rPr lang="en-US" smtClean="0"/>
            </a:fld>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Mobile App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3441000" y="1224000"/>
            <a:ext cx="3015000" cy="5266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3985346" y="2217600"/>
            <a:ext cx="1926309" cy="32904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9" name="Text Placeholder 6"/>
          <p:cNvSpPr>
            <a:spLocks noGrp="1"/>
          </p:cNvSpPr>
          <p:nvPr>
            <p:ph type="body" sz="quarter" idx="15"/>
          </p:nvPr>
        </p:nvSpPr>
        <p:spPr>
          <a:xfrm>
            <a:off x="5736000" y="1224000"/>
            <a:ext cx="3015000" cy="5266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p:cNvSpPr>
          <p:nvPr>
            <p:ph type="pic" sz="quarter" idx="16"/>
          </p:nvPr>
        </p:nvSpPr>
        <p:spPr>
          <a:xfrm>
            <a:off x="6280346" y="2217600"/>
            <a:ext cx="1926309" cy="3290400"/>
          </a:xfrm>
          <a:prstGeom prst="rect">
            <a:avLst/>
          </a:prstGeom>
        </p:spPr>
        <p:txBody>
          <a:bodyPr/>
          <a:lstStyle>
            <a:lvl1pPr marL="0" indent="0">
              <a:buNone/>
              <a:defRPr>
                <a:noFill/>
              </a:defRPr>
            </a:lvl1pPr>
          </a:lstStyle>
          <a:p>
            <a:endParaRPr lang="en-US" dirty="0"/>
          </a:p>
        </p:txBody>
      </p:sp>
      <p:sp>
        <p:nvSpPr>
          <p:cNvPr id="11"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18"/>
          </p:nvPr>
        </p:nvSpPr>
        <p:spPr/>
        <p:txBody>
          <a:bodyPr/>
          <a:lstStyle/>
          <a:p>
            <a:fld id="{F3606D2A-B7CD-49EA-A46A-288DF17E160C}" type="datetime1">
              <a:rPr lang="en-US" smtClean="0"/>
            </a:fld>
            <a:endParaRPr 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showMasterSp="0" userDrawn="1">
  <p:cSld name="Mobile App 5">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4" name="Picture Placeholder 8"/>
          <p:cNvSpPr>
            <a:spLocks noGrp="1"/>
          </p:cNvSpPr>
          <p:nvPr>
            <p:ph type="pic" sz="quarter" idx="16"/>
          </p:nvPr>
        </p:nvSpPr>
        <p:spPr>
          <a:xfrm>
            <a:off x="4874400" y="1134000"/>
            <a:ext cx="2559600" cy="4510800"/>
          </a:xfrm>
          <a:prstGeom prst="rect">
            <a:avLst/>
          </a:prstGeom>
        </p:spPr>
        <p:txBody>
          <a:bodyPr/>
          <a:lstStyle>
            <a:lvl1pPr marL="0" indent="0">
              <a:buNone/>
              <a:defRPr>
                <a:noFill/>
              </a:defRPr>
            </a:lvl1pPr>
          </a:lstStyle>
          <a:p>
            <a:endParaRPr lang="en-US" dirty="0"/>
          </a:p>
        </p:txBody>
      </p:sp>
      <p:sp>
        <p:nvSpPr>
          <p:cNvPr id="2" name="Date Placeholder 1"/>
          <p:cNvSpPr>
            <a:spLocks noGrp="1"/>
          </p:cNvSpPr>
          <p:nvPr>
            <p:ph type="dt" sz="half" idx="17"/>
          </p:nvPr>
        </p:nvSpPr>
        <p:spPr/>
        <p:txBody>
          <a:bodyPr/>
          <a:lstStyle>
            <a:lvl1pPr>
              <a:defRPr>
                <a:solidFill>
                  <a:srgbClr val="FFFFFF"/>
                </a:solidFill>
              </a:defRPr>
            </a:lvl1pPr>
          </a:lstStyle>
          <a:p>
            <a:fld id="{862AD5F7-405E-4776-B09F-09B051AB3DED}" type="datetime1">
              <a:rPr lang="en-US" smtClean="0"/>
            </a:fld>
            <a:endParaRPr lang="en-US" dirty="0"/>
          </a:p>
        </p:txBody>
      </p:sp>
      <p:sp>
        <p:nvSpPr>
          <p:cNvPr id="6" name="Footer Placeholder 5"/>
          <p:cNvSpPr>
            <a:spLocks noGrp="1"/>
          </p:cNvSpPr>
          <p:nvPr>
            <p:ph type="ftr" sz="quarter" idx="18"/>
          </p:nvPr>
        </p:nvSpPr>
        <p:spPr>
          <a:xfrm>
            <a:off x="536400" y="6323714"/>
            <a:ext cx="3902250" cy="245776"/>
          </a:xfrm>
        </p:spPr>
        <p:txBody>
          <a:bodyPr/>
          <a:lstStyle>
            <a:lvl1pPr algn="l">
              <a:defRPr>
                <a:solidFill>
                  <a:srgbClr val="FFFFFF"/>
                </a:solidFill>
              </a:defRPr>
            </a:lvl1pPr>
          </a:lstStyle>
          <a:p>
            <a:r>
              <a:rPr lang="en-US"/>
              <a:t>Restricted and Confidential © Work Sans 10 pt</a:t>
            </a:r>
            <a:endParaRPr lang="en-US" dirty="0"/>
          </a:p>
        </p:txBody>
      </p:sp>
      <p:sp>
        <p:nvSpPr>
          <p:cNvPr id="7" name="Slide Number Placeholder 6"/>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showMasterSp="0" userDrawn="1">
  <p:cSld name="Mobile App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6350000" y="0"/>
            <a:ext cx="5842000" cy="6858000"/>
          </a:xfrm>
          <a:prstGeom prst="rect">
            <a:avLst/>
          </a:prstGeom>
        </p:spPr>
      </p:pic>
      <p:sp>
        <p:nvSpPr>
          <p:cNvPr id="14" name="Picture Placeholder 8"/>
          <p:cNvSpPr>
            <a:spLocks noGrp="1"/>
          </p:cNvSpPr>
          <p:nvPr>
            <p:ph type="pic" sz="quarter" idx="16"/>
          </p:nvPr>
        </p:nvSpPr>
        <p:spPr>
          <a:xfrm>
            <a:off x="8287200" y="1134000"/>
            <a:ext cx="2347200" cy="4185000"/>
          </a:xfrm>
          <a:prstGeom prst="rect">
            <a:avLst/>
          </a:prstGeom>
        </p:spPr>
        <p:txBody>
          <a:bodyPr/>
          <a:lstStyle>
            <a:lvl1pPr marL="0" indent="0">
              <a:buNone/>
              <a:defRPr>
                <a:noFill/>
              </a:defRPr>
            </a:lvl1pPr>
          </a:lstStyle>
          <a:p>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8" name="Subtitle_half_left"/>
          <p:cNvSpPr>
            <a:spLocks noGrp="1"/>
          </p:cNvSpPr>
          <p:nvPr>
            <p:ph type="body" sz="quarter" idx="19"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pic>
        <p:nvPicPr>
          <p:cNvPr id="10" name="Picture 9"/>
          <p:cNvPicPr>
            <a:picLocks noChangeAspect="1"/>
          </p:cNvPicPr>
          <p:nvPr userDrawn="1"/>
        </p:nvPicPr>
        <p:blipFill>
          <a:blip r:embed="rId3" cstate="email"/>
          <a:stretch>
            <a:fillRect/>
          </a:stretch>
        </p:blipFill>
        <p:spPr>
          <a:xfrm>
            <a:off x="636589" y="6346190"/>
            <a:ext cx="761937" cy="219438"/>
          </a:xfrm>
          <a:prstGeom prst="rect">
            <a:avLst/>
          </a:prstGeom>
        </p:spPr>
      </p:pic>
      <p:sp>
        <p:nvSpPr>
          <p:cNvPr id="12"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
        <p:nvSpPr>
          <p:cNvPr id="6" name="Date Placeholder 5"/>
          <p:cNvSpPr>
            <a:spLocks noGrp="1"/>
          </p:cNvSpPr>
          <p:nvPr>
            <p:ph type="dt" sz="half" idx="20"/>
          </p:nvPr>
        </p:nvSpPr>
        <p:spPr/>
        <p:txBody>
          <a:bodyPr/>
          <a:lstStyle>
            <a:lvl1pPr>
              <a:defRPr>
                <a:solidFill>
                  <a:srgbClr val="FFFFFF"/>
                </a:solidFill>
              </a:defRPr>
            </a:lvl1pPr>
          </a:lstStyle>
          <a:p>
            <a:fld id="{9876FB02-5FCF-47CA-91A4-43D13B895494}" type="datetime1">
              <a:rPr lang="en-US" smtClean="0"/>
            </a:fld>
            <a:endParaRPr lang="en-US" dirty="0"/>
          </a:p>
        </p:txBody>
      </p:sp>
      <p:sp>
        <p:nvSpPr>
          <p:cNvPr id="7" name="Footer Placeholder 6"/>
          <p:cNvSpPr>
            <a:spLocks noGrp="1"/>
          </p:cNvSpPr>
          <p:nvPr>
            <p:ph type="ftr" sz="quarter" idx="21"/>
          </p:nvPr>
        </p:nvSpPr>
        <p:spPr>
          <a:xfrm>
            <a:off x="6350000" y="6323714"/>
            <a:ext cx="3662682" cy="245776"/>
          </a:xfrm>
        </p:spPr>
        <p:txBody>
          <a:bodyPr/>
          <a:lstStyle>
            <a:lvl1pPr>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Mobile App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4665600" y="1249200"/>
            <a:ext cx="2862000" cy="5194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5188194" y="2242800"/>
            <a:ext cx="1818000" cy="32400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6"/>
          </p:nvPr>
        </p:nvSpPr>
        <p:spPr/>
        <p:txBody>
          <a:bodyPr/>
          <a:lstStyle/>
          <a:p>
            <a:fld id="{F051CF1B-C5EE-472E-965C-EF9D67FDE1D1}" type="datetime1">
              <a:rPr lang="en-US" smtClean="0"/>
            </a:fld>
            <a:endParaRPr 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obile App 10">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7" name="Text Placeholder 6"/>
          <p:cNvSpPr>
            <a:spLocks noGrp="1" noChangeAspect="1"/>
          </p:cNvSpPr>
          <p:nvPr>
            <p:ph type="body" sz="quarter" idx="14"/>
          </p:nvPr>
        </p:nvSpPr>
        <p:spPr>
          <a:xfrm>
            <a:off x="8438400" y="1242000"/>
            <a:ext cx="2721600" cy="4899763"/>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5"/>
          </p:nvPr>
        </p:nvSpPr>
        <p:spPr>
          <a:xfrm>
            <a:off x="8940799" y="2185037"/>
            <a:ext cx="1721485" cy="3072764"/>
          </a:xfrm>
          <a:prstGeom prst="rect">
            <a:avLst/>
          </a:prstGeom>
        </p:spPr>
        <p:txBody>
          <a:bodyPr/>
          <a:lstStyle>
            <a:lvl1pPr marL="0" indent="0">
              <a:buNone/>
              <a:defRPr>
                <a:noFill/>
              </a:defRPr>
            </a:lvl1pPr>
          </a:lstStyle>
          <a:p>
            <a:endParaRPr lang="en-US" dirty="0"/>
          </a:p>
        </p:txBody>
      </p:sp>
      <p:sp>
        <p:nvSpPr>
          <p:cNvPr id="5" name="Text Placeholder 6"/>
          <p:cNvSpPr>
            <a:spLocks noGrp="1"/>
          </p:cNvSpPr>
          <p:nvPr>
            <p:ph type="body" sz="quarter" idx="12"/>
          </p:nvPr>
        </p:nvSpPr>
        <p:spPr>
          <a:xfrm>
            <a:off x="6894000" y="1000800"/>
            <a:ext cx="2988000" cy="53856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7439027" y="2028826"/>
            <a:ext cx="1898648" cy="3352799"/>
          </a:xfrm>
          <a:prstGeom prst="rect">
            <a:avLst/>
          </a:prstGeom>
        </p:spPr>
        <p:txBody>
          <a:bodyPr/>
          <a:lstStyle>
            <a:lvl1pPr marL="0" indent="0">
              <a:buNone/>
              <a:defRPr>
                <a:noFill/>
              </a:defRPr>
            </a:lvl1pPr>
          </a:lstStyle>
          <a:p>
            <a:endParaRPr lang="en-US" dirty="0"/>
          </a:p>
        </p:txBody>
      </p:sp>
      <p:sp>
        <p:nvSpPr>
          <p:cNvPr id="9" name="Text Placeholder 6"/>
          <p:cNvSpPr>
            <a:spLocks noGrp="1" noChangeAspect="1"/>
          </p:cNvSpPr>
          <p:nvPr>
            <p:ph type="body" sz="quarter" idx="16"/>
          </p:nvPr>
        </p:nvSpPr>
        <p:spPr>
          <a:xfrm>
            <a:off x="6057900" y="4183925"/>
            <a:ext cx="2114550" cy="2114983"/>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noChangeAspect="1"/>
          </p:cNvSpPr>
          <p:nvPr>
            <p:ph type="pic" sz="quarter" idx="17"/>
          </p:nvPr>
        </p:nvSpPr>
        <p:spPr>
          <a:xfrm>
            <a:off x="6393076" y="4519616"/>
            <a:ext cx="1444199" cy="1443600"/>
          </a:xfrm>
          <a:prstGeom prst="roundRect">
            <a:avLst>
              <a:gd name="adj" fmla="val 24561"/>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1"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12" name="Date Placeholder 11"/>
          <p:cNvSpPr>
            <a:spLocks noGrp="1"/>
          </p:cNvSpPr>
          <p:nvPr>
            <p:ph type="dt" sz="half" idx="20"/>
          </p:nvPr>
        </p:nvSpPr>
        <p:spPr/>
        <p:txBody>
          <a:bodyPr/>
          <a:lstStyle/>
          <a:p>
            <a:fld id="{49B908D6-9E25-4A8F-918C-5B758E2853B6}" type="datetime1">
              <a:rPr lang="en-US" smtClean="0"/>
            </a:fld>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obile App 3">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hasCustomPrompt="1"/>
          </p:nvPr>
        </p:nvSpPr>
        <p:spPr>
          <a:xfrm>
            <a:off x="537459" y="507600"/>
            <a:ext cx="6028441" cy="600164"/>
          </a:xfrm>
        </p:spPr>
        <p:txBody>
          <a:body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3" name="Text Placeholder 6"/>
          <p:cNvSpPr>
            <a:spLocks noGrp="1"/>
          </p:cNvSpPr>
          <p:nvPr>
            <p:ph type="body" sz="quarter" idx="15"/>
          </p:nvPr>
        </p:nvSpPr>
        <p:spPr>
          <a:xfrm>
            <a:off x="8610600" y="442912"/>
            <a:ext cx="3489076" cy="5895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4" name="Picture Placeholder 8"/>
          <p:cNvSpPr>
            <a:spLocks noGrp="1"/>
          </p:cNvSpPr>
          <p:nvPr>
            <p:ph type="pic" sz="quarter" idx="16"/>
          </p:nvPr>
        </p:nvSpPr>
        <p:spPr>
          <a:xfrm>
            <a:off x="9246871" y="1569600"/>
            <a:ext cx="2214000" cy="3675600"/>
          </a:xfrm>
          <a:prstGeom prst="rect">
            <a:avLst/>
          </a:prstGeom>
        </p:spPr>
        <p:txBody>
          <a:bodyPr/>
          <a:lstStyle>
            <a:lvl1pPr marL="0" indent="0">
              <a:buNone/>
              <a:defRPr>
                <a:noFill/>
              </a:defRPr>
            </a:lvl1pPr>
          </a:lstStyle>
          <a:p>
            <a:endParaRPr lang="en-US" dirty="0"/>
          </a:p>
        </p:txBody>
      </p:sp>
      <p:sp>
        <p:nvSpPr>
          <p:cNvPr id="11" name="Text Placeholder 6"/>
          <p:cNvSpPr>
            <a:spLocks noGrp="1"/>
          </p:cNvSpPr>
          <p:nvPr>
            <p:ph type="body" sz="quarter" idx="12"/>
          </p:nvPr>
        </p:nvSpPr>
        <p:spPr>
          <a:xfrm>
            <a:off x="6565899" y="69850"/>
            <a:ext cx="3867785" cy="6535738"/>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7268400" y="1317600"/>
            <a:ext cx="2462400" cy="4071600"/>
          </a:xfrm>
          <a:prstGeom prst="rect">
            <a:avLst/>
          </a:prstGeom>
        </p:spPr>
        <p:txBody>
          <a:bodyPr/>
          <a:lstStyle>
            <a:lvl1pPr marL="0" indent="0">
              <a:buNone/>
              <a:defRPr>
                <a:noFill/>
              </a:defRPr>
            </a:lvl1pPr>
          </a:lstStyle>
          <a:p>
            <a:endParaRPr lang="en-US" dirty="0"/>
          </a:p>
        </p:txBody>
      </p:sp>
      <p:sp>
        <p:nvSpPr>
          <p:cNvPr id="10" name="Subtitle_half_left"/>
          <p:cNvSpPr>
            <a:spLocks noGrp="1"/>
          </p:cNvSpPr>
          <p:nvPr>
            <p:ph type="body" sz="quarter" idx="17" hasCustomPrompt="1"/>
          </p:nvPr>
        </p:nvSpPr>
        <p:spPr>
          <a:xfrm>
            <a:off x="536400" y="925200"/>
            <a:ext cx="603584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p:txBody>
          <a:bodyPr/>
          <a:lstStyle/>
          <a:p>
            <a:fld id="{12747F4E-C716-46B5-96AF-3CA1F37D23A3}" type="datetime1">
              <a:rPr lang="en-US" smtClean="0"/>
            </a:fld>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showMasterSp="0" userDrawn="1">
  <p:cSld name="Tablet App 1">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8256000" cy="6858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10" name="Text Placeholder 6"/>
          <p:cNvSpPr>
            <a:spLocks noGrp="1"/>
          </p:cNvSpPr>
          <p:nvPr>
            <p:ph type="body" sz="quarter" idx="14"/>
          </p:nvPr>
        </p:nvSpPr>
        <p:spPr>
          <a:xfrm>
            <a:off x="7803000" y="604800"/>
            <a:ext cx="4233600" cy="568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8"/>
          </p:nvPr>
        </p:nvSpPr>
        <p:spPr>
          <a:xfrm>
            <a:off x="8570698" y="1576372"/>
            <a:ext cx="2787605" cy="3750257"/>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9"/>
          </p:nvPr>
        </p:nvSpPr>
        <p:spPr>
          <a:xfrm>
            <a:off x="5770800" y="36000"/>
            <a:ext cx="4784400" cy="66312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20"/>
          </p:nvPr>
        </p:nvSpPr>
        <p:spPr>
          <a:xfrm>
            <a:off x="6541026" y="1169231"/>
            <a:ext cx="3249949" cy="4372264"/>
          </a:xfrm>
          <a:prstGeom prst="rect">
            <a:avLst/>
          </a:prstGeom>
        </p:spPr>
        <p:txBody>
          <a:bodyPr/>
          <a:lstStyle>
            <a:lvl1pPr marL="0" indent="0">
              <a:buNone/>
              <a:defRPr>
                <a:noFill/>
              </a:defRPr>
            </a:lvl1pPr>
          </a:lstStyle>
          <a:p>
            <a:endParaRPr lang="en-US" dirty="0"/>
          </a:p>
        </p:txBody>
      </p:sp>
      <p:sp>
        <p:nvSpPr>
          <p:cNvPr id="14" name="Subtitle_half_left"/>
          <p:cNvSpPr>
            <a:spLocks noGrp="1"/>
          </p:cNvSpPr>
          <p:nvPr>
            <p:ph type="body" sz="quarter" idx="21"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3" name="Date Placeholder 2"/>
          <p:cNvSpPr>
            <a:spLocks noGrp="1"/>
          </p:cNvSpPr>
          <p:nvPr>
            <p:ph type="dt" sz="half" idx="22"/>
          </p:nvPr>
        </p:nvSpPr>
        <p:spPr/>
        <p:txBody>
          <a:bodyPr/>
          <a:lstStyle/>
          <a:p>
            <a:fld id="{38F8B8B1-4245-4EB4-B2EC-8FB0E0A6CC34}" type="datetime1">
              <a:rPr lang="en-US" smtClean="0"/>
            </a:fld>
            <a:endParaRPr lang="en-US"/>
          </a:p>
        </p:txBody>
      </p:sp>
      <p:sp>
        <p:nvSpPr>
          <p:cNvPr id="6" name="Footer Placeholder 5"/>
          <p:cNvSpPr>
            <a:spLocks noGrp="1"/>
          </p:cNvSpPr>
          <p:nvPr>
            <p:ph type="ftr" sz="quarter" idx="23"/>
          </p:nvPr>
        </p:nvSpPr>
        <p:spPr/>
        <p:txBody>
          <a:bodyPr/>
          <a:lstStyle/>
          <a:p>
            <a:r>
              <a:rPr lang="en-US"/>
              <a:t>Restricted and Confidential © Work Sans 10 pt</a:t>
            </a:r>
            <a:endParaRPr lang="en-US" dirty="0"/>
          </a:p>
        </p:txBody>
      </p:sp>
      <p:sp>
        <p:nvSpPr>
          <p:cNvPr id="7" name="Slide Number Placeholder 6"/>
          <p:cNvSpPr>
            <a:spLocks noGrp="1"/>
          </p:cNvSpPr>
          <p:nvPr>
            <p:ph type="sldNum" sz="quarter" idx="24"/>
          </p:nvPr>
        </p:nvSpPr>
        <p:spPr/>
        <p:txBody>
          <a:bodyPr/>
          <a:lstStyle/>
          <a:p>
            <a:fld id="{4E6DB2D9-BBD8-435B-B34A-9B8472CE273E}" type="slidenum">
              <a:rPr lang="en-US" smtClean="0"/>
            </a:fld>
            <a:endParaRPr lang="en-US" dirty="0"/>
          </a:p>
        </p:txBody>
      </p:sp>
      <p:pic>
        <p:nvPicPr>
          <p:cNvPr id="18" name="Picture 17"/>
          <p:cNvPicPr>
            <a:picLocks noChangeAspect="1"/>
          </p:cNvPicPr>
          <p:nvPr userDrawn="1"/>
        </p:nvPicPr>
        <p:blipFill>
          <a:blip r:embed="rId3" cstate="email"/>
          <a:stretch>
            <a:fillRect/>
          </a:stretch>
        </p:blipFill>
        <p:spPr>
          <a:xfrm>
            <a:off x="636589" y="6346190"/>
            <a:ext cx="761937" cy="219438"/>
          </a:xfrm>
          <a:prstGeom prst="rect">
            <a:avLst/>
          </a:prstGeom>
        </p:spPr>
      </p:pic>
      <p:sp>
        <p:nvSpPr>
          <p:cNvPr id="19" name="Text Placeholder 6"/>
          <p:cNvSpPr>
            <a:spLocks noGrp="1"/>
          </p:cNvSpPr>
          <p:nvPr>
            <p:ph type="body" sz="quarter" idx="15"/>
          </p:nvPr>
        </p:nvSpPr>
        <p:spPr>
          <a:xfrm>
            <a:off x="620419" y="6236307"/>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ablet App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4"/>
          </p:nvPr>
        </p:nvSpPr>
        <p:spPr>
          <a:xfrm>
            <a:off x="4222800" y="1263600"/>
            <a:ext cx="3758400" cy="52092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5"/>
          </p:nvPr>
        </p:nvSpPr>
        <p:spPr>
          <a:xfrm>
            <a:off x="4825585" y="2152650"/>
            <a:ext cx="2553531" cy="34353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7" name="Subtitle"/>
          <p:cNvSpPr>
            <a:spLocks noGrp="1"/>
          </p:cNvSpPr>
          <p:nvPr>
            <p:ph type="body" sz="quarter" idx="13" hasCustomPrompt="1"/>
          </p:nvPr>
        </p:nvSpPr>
        <p:spPr>
          <a:xfrm>
            <a:off x="537458"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7"/>
          </p:nvPr>
        </p:nvSpPr>
        <p:spPr/>
        <p:txBody>
          <a:bodyPr/>
          <a:lstStyle/>
          <a:p>
            <a:fld id="{8D58A09B-2F46-418F-A512-FC34881DBC5C}" type="datetime1">
              <a:rPr lang="en-US" smtClean="0"/>
            </a:fld>
            <a:endParaRPr 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showMasterSp="0" userDrawn="1">
  <p:cSld name="Tablet App 2">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8256000" cy="6858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14" name="Text Placeholder 6"/>
          <p:cNvSpPr>
            <a:spLocks noGrp="1"/>
          </p:cNvSpPr>
          <p:nvPr>
            <p:ph type="body" sz="quarter" idx="14"/>
          </p:nvPr>
        </p:nvSpPr>
        <p:spPr>
          <a:xfrm>
            <a:off x="5810400" y="43200"/>
            <a:ext cx="6382800" cy="658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8" name="Picture Placeholder 8"/>
          <p:cNvSpPr>
            <a:spLocks noGrp="1"/>
          </p:cNvSpPr>
          <p:nvPr>
            <p:ph type="pic" sz="quarter" idx="18"/>
          </p:nvPr>
        </p:nvSpPr>
        <p:spPr>
          <a:xfrm>
            <a:off x="7176000" y="909000"/>
            <a:ext cx="5016000" cy="4860000"/>
          </a:xfrm>
          <a:prstGeom prst="rect">
            <a:avLst/>
          </a:prstGeom>
        </p:spPr>
        <p:txBody>
          <a:bodyPr/>
          <a:lstStyle>
            <a:lvl1pPr marL="0" indent="0">
              <a:buNone/>
              <a:defRPr>
                <a:noFill/>
              </a:defRPr>
            </a:lvl1pPr>
          </a:lstStyle>
          <a:p>
            <a:endParaRPr lang="en-US" dirty="0"/>
          </a:p>
        </p:txBody>
      </p:sp>
      <p:sp>
        <p:nvSpPr>
          <p:cNvPr id="9" name="Subtitle_half_left"/>
          <p:cNvSpPr>
            <a:spLocks noGrp="1"/>
          </p:cNvSpPr>
          <p:nvPr>
            <p:ph type="body" sz="quarter" idx="19"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pic>
        <p:nvPicPr>
          <p:cNvPr id="12" name="Picture 11"/>
          <p:cNvPicPr>
            <a:picLocks noChangeAspect="1"/>
          </p:cNvPicPr>
          <p:nvPr userDrawn="1"/>
        </p:nvPicPr>
        <p:blipFill>
          <a:blip r:embed="rId3" cstate="email"/>
          <a:stretch>
            <a:fillRect/>
          </a:stretch>
        </p:blipFill>
        <p:spPr>
          <a:xfrm>
            <a:off x="636589" y="6346190"/>
            <a:ext cx="761937" cy="219438"/>
          </a:xfrm>
          <a:prstGeom prst="rect">
            <a:avLst/>
          </a:prstGeom>
        </p:spPr>
      </p:pic>
      <p:sp>
        <p:nvSpPr>
          <p:cNvPr id="15"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
        <p:nvSpPr>
          <p:cNvPr id="3" name="Date Placeholder 2"/>
          <p:cNvSpPr>
            <a:spLocks noGrp="1"/>
          </p:cNvSpPr>
          <p:nvPr>
            <p:ph type="dt" sz="half" idx="20"/>
          </p:nvPr>
        </p:nvSpPr>
        <p:spPr/>
        <p:txBody>
          <a:bodyPr/>
          <a:lstStyle/>
          <a:p>
            <a:fld id="{E3B93017-E6F0-4128-9A2A-47740573E1C3}" type="datetime1">
              <a:rPr lang="en-US" smtClean="0"/>
            </a:fld>
            <a:endParaRPr lang="en-US" dirty="0"/>
          </a:p>
        </p:txBody>
      </p:sp>
      <p:sp>
        <p:nvSpPr>
          <p:cNvPr id="6" name="Footer Placeholder 5"/>
          <p:cNvSpPr>
            <a:spLocks noGrp="1"/>
          </p:cNvSpPr>
          <p:nvPr>
            <p:ph type="ftr" sz="quarter" idx="21"/>
          </p:nvPr>
        </p:nvSpPr>
        <p:spPr/>
        <p:txBody>
          <a:bodyPr/>
          <a:lstStyle/>
          <a:p>
            <a:r>
              <a:rPr lang="en-US"/>
              <a:t>Restricted and Confidential © Work Sans 10 pt</a:t>
            </a:r>
            <a:endParaRPr lang="en-US" dirty="0"/>
          </a:p>
        </p:txBody>
      </p:sp>
      <p:sp>
        <p:nvSpPr>
          <p:cNvPr id="7" name="Slide Number Placeholder 6"/>
          <p:cNvSpPr>
            <a:spLocks noGrp="1"/>
          </p:cNvSpPr>
          <p:nvPr>
            <p:ph type="sldNum" sz="quarter" idx="22"/>
          </p:nvPr>
        </p:nvSpPr>
        <p:spPr/>
        <p:txBody>
          <a:bodyPr/>
          <a:lstStyle>
            <a:lvl1pPr>
              <a:defRPr>
                <a:solidFill>
                  <a:schemeClr val="accent5"/>
                </a:solidFill>
              </a:defRPr>
            </a:lvl1pPr>
          </a:lstStyle>
          <a:p>
            <a:fld id="{4E6DB2D9-BBD8-435B-B34A-9B8472CE273E}"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Title &amp; half background right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6000" y="0"/>
            <a:ext cx="6096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Footer Placeholder 3"/>
          <p:cNvSpPr>
            <a:spLocks noGrp="1"/>
          </p:cNvSpPr>
          <p:nvPr>
            <p:ph type="ftr" sz="quarter" idx="13"/>
          </p:nvPr>
        </p:nvSpPr>
        <p:spPr>
          <a:xfrm>
            <a:off x="536400" y="6323714"/>
            <a:ext cx="4183061" cy="245776"/>
          </a:xfrm>
        </p:spPr>
        <p:txBody>
          <a:bodyPr/>
          <a:lstStyle>
            <a:lvl1pPr algn="l">
              <a:defRPr>
                <a:solidFill>
                  <a:schemeClr val="tx1">
                    <a:lumMod val="50000"/>
                    <a:lumOff val="50000"/>
                  </a:schemeClr>
                </a:solidFill>
              </a:defRPr>
            </a:lvl1pPr>
          </a:lstStyle>
          <a:p>
            <a:r>
              <a:rPr lang="en-US" dirty="0"/>
              <a:t>Restricted and Confidential © Work Sans 10 </a:t>
            </a:r>
            <a:r>
              <a:rPr lang="en-US" dirty="0" err="1"/>
              <a:t>pt</a:t>
            </a:r>
            <a:endParaRPr lang="en-US" dirty="0"/>
          </a:p>
        </p:txBody>
      </p:sp>
      <p:sp>
        <p:nvSpPr>
          <p:cNvPr id="10" name="Title_half_left"/>
          <p:cNvSpPr>
            <a:spLocks noGrp="1"/>
          </p:cNvSpPr>
          <p:nvPr>
            <p:ph type="title"/>
          </p:nvPr>
        </p:nvSpPr>
        <p:spPr>
          <a:xfrm>
            <a:off x="185034" y="2404367"/>
            <a:ext cx="5729991" cy="1323439"/>
          </a:xfrm>
        </p:spPr>
        <p:txBody>
          <a:bodyPr/>
          <a:lstStyle>
            <a:lvl1pPr>
              <a:defRPr sz="4000" spc="0" baseline="0">
                <a:solidFill>
                  <a:schemeClr val="tx1"/>
                </a:solidFill>
                <a:latin typeface="+mj-lt"/>
              </a:defRPr>
            </a:lvl1pPr>
          </a:lstStyle>
          <a:p>
            <a:r>
              <a:rPr lang="en-US" dirty="0"/>
              <a:t>Click to edit Master title style</a:t>
            </a:r>
            <a:endParaRPr lang="en-US" dirty="0"/>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aptop 1">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7" name="Text Placeholder 6"/>
          <p:cNvSpPr>
            <a:spLocks noGrp="1"/>
          </p:cNvSpPr>
          <p:nvPr>
            <p:ph type="body" sz="quarter" idx="12"/>
          </p:nvPr>
        </p:nvSpPr>
        <p:spPr>
          <a:xfrm>
            <a:off x="6044400" y="349200"/>
            <a:ext cx="6148800" cy="5986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 name="Title 1"/>
          <p:cNvSpPr>
            <a:spLocks noGrp="1"/>
          </p:cNvSpPr>
          <p:nvPr>
            <p:ph type="title" hasCustomPrompt="1"/>
          </p:nvPr>
        </p:nvSpPr>
        <p:spPr>
          <a:xfrm>
            <a:off x="537459" y="507600"/>
            <a:ext cx="6028441" cy="600164"/>
          </a:xfrm>
        </p:spPr>
        <p:txBody>
          <a:body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9" name="Picture Placeholder 8"/>
          <p:cNvSpPr>
            <a:spLocks noGrp="1"/>
          </p:cNvSpPr>
          <p:nvPr>
            <p:ph type="pic" sz="quarter" idx="13"/>
          </p:nvPr>
        </p:nvSpPr>
        <p:spPr>
          <a:xfrm>
            <a:off x="7493000" y="984250"/>
            <a:ext cx="4699000" cy="45783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8" name="Subtitle_half_left"/>
          <p:cNvSpPr>
            <a:spLocks noGrp="1"/>
          </p:cNvSpPr>
          <p:nvPr>
            <p:ph type="body" sz="quarter" idx="15" hasCustomPrompt="1"/>
          </p:nvPr>
        </p:nvSpPr>
        <p:spPr>
          <a:xfrm>
            <a:off x="536400" y="925200"/>
            <a:ext cx="60587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6"/>
          </p:nvPr>
        </p:nvSpPr>
        <p:spPr/>
        <p:txBody>
          <a:bodyPr/>
          <a:lstStyle/>
          <a:p>
            <a:fld id="{1FFA109F-B201-40AA-B2FD-6F1A3507360A}" type="datetime1">
              <a:rPr lang="en-US" smtClean="0"/>
            </a:fld>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367200" y="1652400"/>
            <a:ext cx="7480800" cy="4384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435100" y="2120901"/>
            <a:ext cx="5340349" cy="33464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6"/>
          </p:nvPr>
        </p:nvSpPr>
        <p:spPr/>
        <p:txBody>
          <a:bodyPr/>
          <a:lstStyle/>
          <a:p>
            <a:fld id="{94F31F6A-2D09-4D03-B307-6A9274B7D603}" type="datetime1">
              <a:rPr lang="en-US" smtClean="0"/>
            </a:fld>
            <a:endParaRPr 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Text Placeholder 6"/>
          <p:cNvSpPr>
            <a:spLocks noGrp="1"/>
          </p:cNvSpPr>
          <p:nvPr>
            <p:ph type="body" sz="quarter" idx="12"/>
          </p:nvPr>
        </p:nvSpPr>
        <p:spPr>
          <a:xfrm>
            <a:off x="4730400" y="1411200"/>
            <a:ext cx="7930800" cy="469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3"/>
          </p:nvPr>
        </p:nvSpPr>
        <p:spPr>
          <a:xfrm>
            <a:off x="5861051" y="1911350"/>
            <a:ext cx="5664200" cy="3581400"/>
          </a:xfrm>
          <a:prstGeom prst="rect">
            <a:avLst/>
          </a:prstGeom>
        </p:spPr>
        <p:txBody>
          <a:bodyPr/>
          <a:lstStyle>
            <a:lvl1pPr marL="0" indent="0">
              <a:buNone/>
              <a:defRPr>
                <a:noFill/>
              </a:defRPr>
            </a:lvl1pPr>
          </a:lstStyle>
          <a:p>
            <a:endParaRPr lang="en-US" dirty="0"/>
          </a:p>
        </p:txBody>
      </p:sp>
      <p:sp>
        <p:nvSpPr>
          <p:cNvPr id="9"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6"/>
          </p:nvPr>
        </p:nvSpPr>
        <p:spPr/>
        <p:txBody>
          <a:bodyPr/>
          <a:lstStyle/>
          <a:p>
            <a:fld id="{7FAA30F9-B7BB-45C5-9D1A-E48C01C65DCA}" type="datetime1">
              <a:rPr lang="en-US" smtClean="0"/>
            </a:fld>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aptop &amp; Mobi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4730400" y="1411200"/>
            <a:ext cx="7930800" cy="469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5861051" y="1911350"/>
            <a:ext cx="5664200" cy="3581400"/>
          </a:xfrm>
          <a:prstGeom prst="rect">
            <a:avLst/>
          </a:prstGeom>
        </p:spPr>
        <p:txBody>
          <a:bodyPr/>
          <a:lstStyle>
            <a:lvl1pPr marL="0" indent="0">
              <a:buNone/>
              <a:defRPr>
                <a:noFill/>
              </a:defRPr>
            </a:lvl1pPr>
          </a:lstStyle>
          <a:p>
            <a:endParaRPr lang="en-US" dirty="0"/>
          </a:p>
        </p:txBody>
      </p:sp>
      <p:sp>
        <p:nvSpPr>
          <p:cNvPr id="9" name="Text Placeholder 6"/>
          <p:cNvSpPr>
            <a:spLocks noGrp="1"/>
          </p:cNvSpPr>
          <p:nvPr>
            <p:ph type="body" sz="quarter" idx="14"/>
          </p:nvPr>
        </p:nvSpPr>
        <p:spPr>
          <a:xfrm>
            <a:off x="4335780" y="1958400"/>
            <a:ext cx="2473200" cy="4449600"/>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p:cNvSpPr>
          <p:nvPr>
            <p:ph type="pic" sz="quarter" idx="15"/>
          </p:nvPr>
        </p:nvSpPr>
        <p:spPr>
          <a:xfrm>
            <a:off x="4786238" y="2800350"/>
            <a:ext cx="1576462" cy="27813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1"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18"/>
          </p:nvPr>
        </p:nvSpPr>
        <p:spPr/>
        <p:txBody>
          <a:bodyPr/>
          <a:lstStyle/>
          <a:p>
            <a:fld id="{75CFA669-5A64-4556-896F-4936E21FEC5E}" type="datetime1">
              <a:rPr lang="en-US" smtClean="0"/>
            </a:fld>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rowser 1">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7" name="Text Placeholder 6"/>
          <p:cNvSpPr>
            <a:spLocks noGrp="1"/>
          </p:cNvSpPr>
          <p:nvPr>
            <p:ph type="body" sz="quarter" idx="12"/>
          </p:nvPr>
        </p:nvSpPr>
        <p:spPr>
          <a:xfrm>
            <a:off x="1184400" y="360000"/>
            <a:ext cx="9806400" cy="596265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9" name="Picture Placeholder 8"/>
          <p:cNvSpPr>
            <a:spLocks noGrp="1"/>
          </p:cNvSpPr>
          <p:nvPr>
            <p:ph type="pic" sz="quarter" idx="13"/>
          </p:nvPr>
        </p:nvSpPr>
        <p:spPr>
          <a:xfrm>
            <a:off x="1473199" y="842963"/>
            <a:ext cx="9242425" cy="5195887"/>
          </a:xfrm>
          <a:prstGeom prst="rect">
            <a:avLst/>
          </a:prstGeom>
        </p:spPr>
        <p:txBody>
          <a:bodyPr/>
          <a:lstStyle>
            <a:lvl1pPr marL="0" indent="0">
              <a:buNone/>
              <a:defRPr>
                <a:noFill/>
              </a:defRPr>
            </a:lvl1pPr>
          </a:lstStyle>
          <a:p>
            <a:endParaRPr lang="en-US" dirty="0"/>
          </a:p>
        </p:txBody>
      </p:sp>
      <p:sp>
        <p:nvSpPr>
          <p:cNvPr id="2" name="Footer Placeholder 1"/>
          <p:cNvSpPr>
            <a:spLocks noGrp="1"/>
          </p:cNvSpPr>
          <p:nvPr>
            <p:ph type="ftr" sz="quarter" idx="14"/>
          </p:nvPr>
        </p:nvSpPr>
        <p:spPr/>
        <p:txBody>
          <a:bodyPr/>
          <a:lstStyle/>
          <a:p>
            <a:r>
              <a:rPr lang="en-US"/>
              <a:t>Restricted and Confidential © Work Sans 10 pt</a:t>
            </a:r>
            <a:endParaRPr lang="en-US" dirty="0"/>
          </a:p>
        </p:txBody>
      </p:sp>
      <p:sp>
        <p:nvSpPr>
          <p:cNvPr id="4" name="Date Placeholder 3"/>
          <p:cNvSpPr>
            <a:spLocks noGrp="1"/>
          </p:cNvSpPr>
          <p:nvPr>
            <p:ph type="dt" sz="half" idx="15"/>
          </p:nvPr>
        </p:nvSpPr>
        <p:spPr/>
        <p:txBody>
          <a:bodyPr/>
          <a:lstStyle/>
          <a:p>
            <a:fld id="{F46600B1-5C77-4500-B229-7E286F16E745}" type="datetime1">
              <a:rPr lang="en-US" smtClean="0"/>
            </a:fld>
            <a:endParaRPr lang="en-US" dirty="0"/>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rowser 2">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12192000" cy="2574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13" name="Text Placeholder 6"/>
          <p:cNvSpPr>
            <a:spLocks noGrp="1"/>
          </p:cNvSpPr>
          <p:nvPr>
            <p:ph type="body" sz="quarter" idx="15"/>
          </p:nvPr>
        </p:nvSpPr>
        <p:spPr>
          <a:xfrm>
            <a:off x="352800" y="878400"/>
            <a:ext cx="5868000" cy="5364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4" name="Picture Placeholder 8"/>
          <p:cNvSpPr>
            <a:spLocks noGrp="1"/>
          </p:cNvSpPr>
          <p:nvPr>
            <p:ph type="pic" sz="quarter" idx="16"/>
          </p:nvPr>
        </p:nvSpPr>
        <p:spPr>
          <a:xfrm>
            <a:off x="606000" y="1359000"/>
            <a:ext cx="5377846" cy="4625465"/>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7"/>
          </p:nvPr>
        </p:nvSpPr>
        <p:spPr>
          <a:xfrm>
            <a:off x="5940000" y="878400"/>
            <a:ext cx="5868000" cy="5364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18"/>
          </p:nvPr>
        </p:nvSpPr>
        <p:spPr>
          <a:xfrm>
            <a:off x="6186000" y="1359000"/>
            <a:ext cx="5377846" cy="4625465"/>
          </a:xfrm>
          <a:prstGeom prst="rect">
            <a:avLst/>
          </a:prstGeom>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1" name="Text Placeholder 6"/>
          <p:cNvSpPr>
            <a:spLocks noGrp="1"/>
          </p:cNvSpPr>
          <p:nvPr>
            <p:ph type="body" sz="quarter" idx="12"/>
          </p:nvPr>
        </p:nvSpPr>
        <p:spPr>
          <a:xfrm>
            <a:off x="2610000" y="324000"/>
            <a:ext cx="7048800" cy="6022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2902178" y="859537"/>
            <a:ext cx="6478822" cy="5195887"/>
          </a:xfrm>
          <a:prstGeom prst="rect">
            <a:avLst/>
          </a:prstGeom>
        </p:spPr>
        <p:txBody>
          <a:bodyPr/>
          <a:lstStyle>
            <a:lvl1pPr marL="0" indent="0">
              <a:buNone/>
              <a:defRPr>
                <a:noFill/>
              </a:defRPr>
            </a:lvl1pPr>
          </a:lstStyle>
          <a:p>
            <a:endParaRPr lang="en-US" dirty="0"/>
          </a:p>
        </p:txBody>
      </p:sp>
      <p:sp>
        <p:nvSpPr>
          <p:cNvPr id="2" name="Date Placeholder 1"/>
          <p:cNvSpPr>
            <a:spLocks noGrp="1"/>
          </p:cNvSpPr>
          <p:nvPr>
            <p:ph type="dt" sz="half" idx="19"/>
          </p:nvPr>
        </p:nvSpPr>
        <p:spPr/>
        <p:txBody>
          <a:bodyPr/>
          <a:lstStyle/>
          <a:p>
            <a:fld id="{68ABA973-8263-4D90-AA52-A62AB205F236}" type="datetime1">
              <a:rPr lang="en-US" smtClean="0"/>
            </a:fld>
            <a:endParaRPr lang="en-US" dirty="0"/>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rowser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6057900" y="1384300"/>
            <a:ext cx="5765800" cy="46863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6357938" y="1943100"/>
            <a:ext cx="5186361" cy="3854450"/>
          </a:xfrm>
          <a:prstGeom prst="rect">
            <a:avLst/>
          </a:prstGeom>
        </p:spPr>
        <p:txBody>
          <a:bodyPr/>
          <a:lstStyle>
            <a:lvl1pPr marL="0" indent="0">
              <a:buNone/>
              <a:defRPr>
                <a:noFill/>
              </a:defRPr>
            </a:lvl1pPr>
          </a:lstStyle>
          <a:p>
            <a:endParaRPr lang="en-US" dirty="0"/>
          </a:p>
        </p:txBody>
      </p:sp>
      <p:sp>
        <p:nvSpPr>
          <p:cNvPr id="7" name="Footer Placeholder 6"/>
          <p:cNvSpPr>
            <a:spLocks noGrp="1"/>
          </p:cNvSpPr>
          <p:nvPr>
            <p:ph type="ftr" sz="quarter" idx="14"/>
          </p:nvPr>
        </p:nvSpPr>
        <p:spPr/>
        <p:txBody>
          <a:bodyPr/>
          <a:lstStyle/>
          <a:p>
            <a:r>
              <a:rPr lang="en-US"/>
              <a:t>Restricted and Confidential © Work Sans 10 pt</a:t>
            </a:r>
            <a:endParaRPr lang="en-US" dirty="0"/>
          </a:p>
        </p:txBody>
      </p:sp>
      <p:sp>
        <p:nvSpPr>
          <p:cNvPr id="8"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4" name="Date Placeholder 3"/>
          <p:cNvSpPr>
            <a:spLocks noGrp="1"/>
          </p:cNvSpPr>
          <p:nvPr>
            <p:ph type="dt" sz="half" idx="16"/>
          </p:nvPr>
        </p:nvSpPr>
        <p:spPr/>
        <p:txBody>
          <a:bodyPr/>
          <a:lstStyle/>
          <a:p>
            <a:fld id="{E73ECD77-93BC-4AFA-AC8F-AAF638A75AB4}" type="datetime1">
              <a:rPr lang="en-US" smtClean="0"/>
            </a:fld>
            <a:endParaRPr 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2" name="Footer Placeholder 1"/>
          <p:cNvSpPr>
            <a:spLocks noGrp="1"/>
          </p:cNvSpPr>
          <p:nvPr>
            <p:ph type="ftr" sz="quarter" idx="11"/>
          </p:nvPr>
        </p:nvSpPr>
        <p:spPr/>
        <p:txBody>
          <a:bodyPr/>
          <a:lstStyle/>
          <a:p>
            <a:r>
              <a:rPr lang="en-US"/>
              <a:t>Restricted and Confidential © Work Sans 10 pt</a:t>
            </a:r>
            <a:endParaRPr lang="en-US" dirty="0"/>
          </a:p>
        </p:txBody>
      </p:sp>
      <p:sp>
        <p:nvSpPr>
          <p:cNvPr id="5" name="Date Placeholder 4"/>
          <p:cNvSpPr>
            <a:spLocks noGrp="1"/>
          </p:cNvSpPr>
          <p:nvPr>
            <p:ph type="dt" sz="half" idx="12"/>
          </p:nvPr>
        </p:nvSpPr>
        <p:spPr>
          <a:xfrm flipH="1">
            <a:off x="10217150" y="6327577"/>
            <a:ext cx="866140" cy="238051"/>
          </a:xfrm>
          <a:prstGeom prst="rect">
            <a:avLst/>
          </a:prstGeom>
        </p:spPr>
        <p:txBody>
          <a:bodyPr/>
          <a:lstStyle/>
          <a:p>
            <a:fld id="{BD8DC90C-6E55-4EDA-9B0C-210198BB53D1}" type="datetime1">
              <a:rPr lang="en-US" smtClean="0"/>
            </a:fld>
            <a:endParaRPr 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showMasterSp="0"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6" name="Date Placeholder 5"/>
          <p:cNvSpPr>
            <a:spLocks noGrp="1"/>
          </p:cNvSpPr>
          <p:nvPr>
            <p:ph type="dt" sz="half" idx="12"/>
          </p:nvPr>
        </p:nvSpPr>
        <p:spPr>
          <a:xfrm flipH="1">
            <a:off x="10217150" y="6327577"/>
            <a:ext cx="866140" cy="238051"/>
          </a:xfrm>
          <a:prstGeom prst="rect">
            <a:avLst/>
          </a:prstGeom>
        </p:spPr>
        <p:txBody>
          <a:bodyPr/>
          <a:lstStyle/>
          <a:p>
            <a:fld id="{2F24275A-28B2-440B-BE50-BAB7E1F0F2C8}" type="datetime1">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Blank">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Title &amp; half background left">
    <p:spTree>
      <p:nvGrpSpPr>
        <p:cNvPr id="1" name=""/>
        <p:cNvGrpSpPr/>
        <p:nvPr/>
      </p:nvGrpSpPr>
      <p:grpSpPr>
        <a:xfrm>
          <a:off x="0" y="0"/>
          <a:ext cx="0" cy="0"/>
          <a:chOff x="0" y="0"/>
          <a:chExt cx="0" cy="0"/>
        </a:xfrm>
      </p:grpSpPr>
      <p:sp>
        <p:nvSpPr>
          <p:cNvPr id="2" name="Title_half_right"/>
          <p:cNvSpPr>
            <a:spLocks noGrp="1"/>
          </p:cNvSpPr>
          <p:nvPr userDrawn="1">
            <p:ph type="title"/>
          </p:nvPr>
        </p:nvSpPr>
        <p:spPr>
          <a:xfrm>
            <a:off x="6273801" y="2390232"/>
            <a:ext cx="5380741" cy="1415772"/>
          </a:xfrm>
        </p:spPr>
        <p:txBody>
          <a:bodyPr/>
          <a:lstStyle>
            <a:lvl1pPr>
              <a:defRPr sz="4300">
                <a:latin typeface="+mj-lt"/>
              </a:defRPr>
            </a:lvl1pPr>
          </a:lstStyle>
          <a:p>
            <a:r>
              <a:rPr lang="en-US" dirty="0"/>
              <a:t>Click to edit Master title style</a:t>
            </a:r>
            <a:endParaRPr lang="en-US" dirty="0"/>
          </a:p>
        </p:txBody>
      </p:sp>
      <p:sp>
        <p:nvSpPr>
          <p:cNvPr id="6" name="Picture Placeholder 5"/>
          <p:cNvSpPr>
            <a:spLocks noGrp="1"/>
          </p:cNvSpPr>
          <p:nvPr>
            <p:ph type="pic" sz="quarter" idx="13"/>
          </p:nvPr>
        </p:nvSpPr>
        <p:spPr>
          <a:xfrm>
            <a:off x="0" y="0"/>
            <a:ext cx="584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Date Placeholder 2"/>
          <p:cNvSpPr>
            <a:spLocks noGrp="1"/>
          </p:cNvSpPr>
          <p:nvPr>
            <p:ph type="dt" sz="half" idx="14"/>
          </p:nvPr>
        </p:nvSpPr>
        <p:spPr/>
        <p:txBody>
          <a:bodyPr/>
          <a:lstStyle/>
          <a:p>
            <a:fld id="{663A992A-2098-415C-8CBD-4BCD71CE491C}" type="datetime1">
              <a:rPr lang="en-US" smtClean="0"/>
            </a:fld>
            <a:endParaRPr lang="en-US" dirty="0"/>
          </a:p>
        </p:txBody>
      </p:sp>
      <p:sp>
        <p:nvSpPr>
          <p:cNvPr id="4" name="Footer Placeholder 3"/>
          <p:cNvSpPr>
            <a:spLocks noGrp="1"/>
          </p:cNvSpPr>
          <p:nvPr>
            <p:ph type="ftr" sz="quarter" idx="15"/>
          </p:nvPr>
        </p:nvSpPr>
        <p:spPr>
          <a:xfrm>
            <a:off x="536399" y="6323714"/>
            <a:ext cx="4769025" cy="245776"/>
          </a:xfrm>
        </p:spPr>
        <p:txBody>
          <a:bodyPr/>
          <a:lstStyle>
            <a:lvl1pPr>
              <a:defRPr>
                <a:solidFill>
                  <a:srgbClr val="FFFFFF"/>
                </a:solidFill>
              </a:defRPr>
            </a:lvl1pPr>
          </a:lstStyle>
          <a:p>
            <a:pPr algn="l"/>
            <a:r>
              <a:rPr lang="en-US"/>
              <a:t>Restricted and Confidential © Work Sans 10 pt</a:t>
            </a:r>
            <a:endParaRPr lang="en-US" dirty="0"/>
          </a:p>
        </p:txBody>
      </p:sp>
      <p:sp>
        <p:nvSpPr>
          <p:cNvPr id="7" name="Slide Number Placeholder 6"/>
          <p:cNvSpPr>
            <a:spLocks noGrp="1"/>
          </p:cNvSpPr>
          <p:nvPr>
            <p:ph type="sldNum" sz="quarter" idx="16"/>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Subtitle"/>
          <p:cNvSpPr>
            <a:spLocks noGrp="1"/>
          </p:cNvSpPr>
          <p:nvPr>
            <p:ph type="body" sz="quarter" idx="12" hasCustomPrompt="1"/>
          </p:nvPr>
        </p:nvSpPr>
        <p:spPr>
          <a:xfrm>
            <a:off x="536400" y="1041188"/>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3"/>
          </p:nvPr>
        </p:nvSpPr>
        <p:spPr>
          <a:xfrm flipH="1">
            <a:off x="10217150" y="6327577"/>
            <a:ext cx="866140" cy="238051"/>
          </a:xfrm>
          <a:prstGeom prst="rect">
            <a:avLst/>
          </a:prstGeom>
        </p:spPr>
        <p:txBody>
          <a:bodyPr/>
          <a:lstStyle/>
          <a:p>
            <a:fld id="{E669F084-6C05-4A7D-810C-6C39C82AADA3}" type="datetime1">
              <a:rPr lang="en-US" smtClean="0"/>
            </a:fld>
            <a:endParaRPr lang="en-US"/>
          </a:p>
        </p:txBody>
      </p:sp>
      <p:sp>
        <p:nvSpPr>
          <p:cNvPr id="9" name="Title 8"/>
          <p:cNvSpPr>
            <a:spLocks noGrp="1"/>
          </p:cNvSpPr>
          <p:nvPr>
            <p:ph type="title"/>
          </p:nvPr>
        </p:nvSpPr>
        <p:spPr/>
        <p:txBody>
          <a:bodyPr/>
          <a:lstStyle/>
          <a:p>
            <a:r>
              <a:rPr lang="en-US" dirty="0"/>
              <a:t>Click to edit Master title style</a:t>
            </a:r>
            <a:endParaRPr 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Subtitle"/>
          <p:cNvSpPr>
            <a:spLocks noGrp="1"/>
          </p:cNvSpPr>
          <p:nvPr>
            <p:ph type="body" sz="quarter" idx="12" hasCustomPrompt="1"/>
          </p:nvPr>
        </p:nvSpPr>
        <p:spPr>
          <a:xfrm>
            <a:off x="536400" y="1041188"/>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3"/>
          </p:nvPr>
        </p:nvSpPr>
        <p:spPr>
          <a:xfrm flipH="1">
            <a:off x="10217150" y="6327577"/>
            <a:ext cx="866140" cy="238051"/>
          </a:xfrm>
          <a:prstGeom prst="rect">
            <a:avLst/>
          </a:prstGeom>
        </p:spPr>
        <p:txBody>
          <a:bodyPr/>
          <a:lstStyle/>
          <a:p>
            <a:fld id="{805CBAA7-7297-426F-8685-605416EC2737}" type="datetime1">
              <a:rPr lang="en-US" smtClean="0"/>
            </a:fld>
            <a:endParaRPr lang="en-US"/>
          </a:p>
        </p:txBody>
      </p:sp>
      <p:sp>
        <p:nvSpPr>
          <p:cNvPr id="9" name="Title 8"/>
          <p:cNvSpPr>
            <a:spLocks noGrp="1"/>
          </p:cNvSpPr>
          <p:nvPr>
            <p:ph type="title"/>
          </p:nvPr>
        </p:nvSpPr>
        <p:spPr/>
        <p:txBody>
          <a:bodyPr/>
          <a:lstStyle/>
          <a:p>
            <a:r>
              <a:rPr lang="en-US" dirty="0"/>
              <a:t>Click to edit Master title style</a:t>
            </a:r>
            <a:endParaRPr lang="en-US" dirty="0"/>
          </a:p>
        </p:txBody>
      </p:sp>
      <p:sp>
        <p:nvSpPr>
          <p:cNvPr id="6" name="Text Placeholder 5"/>
          <p:cNvSpPr>
            <a:spLocks noGrp="1"/>
          </p:cNvSpPr>
          <p:nvPr>
            <p:ph type="body" sz="quarter" idx="14"/>
          </p:nvPr>
        </p:nvSpPr>
        <p:spPr>
          <a:xfrm>
            <a:off x="536575" y="1641352"/>
            <a:ext cx="11117263" cy="431336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showMasterSp="0" userDrawn="1">
  <p:cSld name="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5" name="Date Placeholder 4"/>
          <p:cNvSpPr>
            <a:spLocks noGrp="1"/>
          </p:cNvSpPr>
          <p:nvPr>
            <p:ph type="dt" sz="half" idx="17"/>
          </p:nvPr>
        </p:nvSpPr>
        <p:spPr>
          <a:xfrm flipH="1">
            <a:off x="10217150" y="6327577"/>
            <a:ext cx="866140" cy="238051"/>
          </a:xfrm>
          <a:prstGeom prst="rect">
            <a:avLst/>
          </a:prstGeom>
        </p:spPr>
        <p:txBody>
          <a:bodyPr/>
          <a:lstStyle>
            <a:lvl1pPr>
              <a:defRPr>
                <a:solidFill>
                  <a:srgbClr val="FFFFFF"/>
                </a:solidFill>
              </a:defRPr>
            </a:lvl1pPr>
          </a:lstStyle>
          <a:p>
            <a:fld id="{085CED25-4A7C-4A42-A211-5F5E46B1847B}"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showMasterSp="0" userDrawn="1">
  <p:cSld name="1_Opening">
    <p:bg>
      <p:bgRef idx="1001">
        <a:schemeClr val="bg2"/>
      </p:bgRef>
    </p:bg>
    <p:spTree>
      <p:nvGrpSpPr>
        <p:cNvPr id="1" name=""/>
        <p:cNvGrpSpPr/>
        <p:nvPr/>
      </p:nvGrpSpPr>
      <p:grpSpPr>
        <a:xfrm>
          <a:off x="0" y="0"/>
          <a:ext cx="0" cy="0"/>
          <a:chOff x="0" y="0"/>
          <a:chExt cx="0" cy="0"/>
        </a:xfrm>
      </p:grpSpPr>
      <p:sp>
        <p:nvSpPr>
          <p:cNvPr id="18" name="Picture Placeholder 17"/>
          <p:cNvSpPr>
            <a:spLocks noGrp="1"/>
          </p:cNvSpPr>
          <p:nvPr>
            <p:ph type="pic" sz="quarter" idx="24"/>
          </p:nvPr>
        </p:nvSpPr>
        <p:spPr>
          <a:xfrm>
            <a:off x="0" y="0"/>
            <a:ext cx="12192000" cy="6858000"/>
          </a:xfrm>
        </p:spPr>
        <p:txBody>
          <a:bodyPr/>
          <a:lstStyle/>
          <a:p>
            <a:endParaRPr lang="en-IN" dirty="0"/>
          </a:p>
        </p:txBody>
      </p:sp>
      <p:sp>
        <p:nvSpPr>
          <p:cNvPr id="20" name="Table Placeholder 19"/>
          <p:cNvSpPr>
            <a:spLocks noGrp="1"/>
          </p:cNvSpPr>
          <p:nvPr>
            <p:ph type="tbl" sz="quarter" idx="25"/>
          </p:nvPr>
        </p:nvSpPr>
        <p:spPr>
          <a:xfrm>
            <a:off x="537458" y="550881"/>
            <a:ext cx="5368042" cy="2931459"/>
          </a:xfrm>
          <a:solidFill>
            <a:schemeClr val="tx1">
              <a:alpha val="86000"/>
            </a:schemeClr>
          </a:solidFill>
        </p:spPr>
        <p:txBody>
          <a:bodyPr/>
          <a:lstStyle>
            <a:lvl1pPr marL="0" indent="0">
              <a:buNone/>
              <a:defRPr/>
            </a:lvl1pPr>
          </a:lstStyle>
          <a:p>
            <a:endParaRPr lang="en-IN"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537457" y="351741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2" name="Title_big_white"/>
          <p:cNvSpPr>
            <a:spLocks noGrp="1"/>
          </p:cNvSpPr>
          <p:nvPr>
            <p:ph type="title"/>
          </p:nvPr>
        </p:nvSpPr>
        <p:spPr>
          <a:xfrm>
            <a:off x="833012" y="1579581"/>
            <a:ext cx="4577005" cy="1623155"/>
          </a:xfrm>
        </p:spPr>
        <p:txBody>
          <a:bodyPr lIns="0" rIns="0"/>
          <a:lstStyle>
            <a:lvl1pPr>
              <a:defRPr sz="3200" spc="0" baseline="0">
                <a:solidFill>
                  <a:srgbClr val="FFFFFF"/>
                </a:solidFill>
                <a:latin typeface="+mj-lt"/>
              </a:defRPr>
            </a:lvl1pPr>
          </a:lstStyle>
          <a:p>
            <a:r>
              <a:rPr lang="en-US" dirty="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3012" y="769975"/>
            <a:ext cx="1668424" cy="49221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showMasterSp="0" userDrawn="1">
  <p:cSld name="4_Opening">
    <p:bg>
      <p:bgRef idx="1001">
        <a:schemeClr val="bg2"/>
      </p:bgRef>
    </p:bg>
    <p:spTree>
      <p:nvGrpSpPr>
        <p:cNvPr id="1" name=""/>
        <p:cNvGrpSpPr/>
        <p:nvPr/>
      </p:nvGrpSpPr>
      <p:grpSpPr>
        <a:xfrm>
          <a:off x="0" y="0"/>
          <a:ext cx="0" cy="0"/>
          <a:chOff x="0" y="0"/>
          <a:chExt cx="0" cy="0"/>
        </a:xfrm>
      </p:grpSpPr>
      <p:sp>
        <p:nvSpPr>
          <p:cNvPr id="18" name="Picture Placeholder 17"/>
          <p:cNvSpPr>
            <a:spLocks noGrp="1"/>
          </p:cNvSpPr>
          <p:nvPr>
            <p:ph type="pic" sz="quarter" idx="24"/>
          </p:nvPr>
        </p:nvSpPr>
        <p:spPr>
          <a:xfrm>
            <a:off x="0" y="0"/>
            <a:ext cx="12192000" cy="6858000"/>
          </a:xfrm>
        </p:spPr>
        <p:txBody>
          <a:bodyPr/>
          <a:lstStyle/>
          <a:p>
            <a:endParaRPr lang="en-IN" dirty="0"/>
          </a:p>
        </p:txBody>
      </p:sp>
      <p:sp>
        <p:nvSpPr>
          <p:cNvPr id="20" name="Table Placeholder 19"/>
          <p:cNvSpPr>
            <a:spLocks noGrp="1"/>
          </p:cNvSpPr>
          <p:nvPr>
            <p:ph type="tbl" sz="quarter" idx="25"/>
          </p:nvPr>
        </p:nvSpPr>
        <p:spPr>
          <a:xfrm>
            <a:off x="6286500" y="550881"/>
            <a:ext cx="5368042" cy="2931459"/>
          </a:xfrm>
          <a:solidFill>
            <a:schemeClr val="tx1">
              <a:alpha val="86000"/>
            </a:schemeClr>
          </a:solidFill>
        </p:spPr>
        <p:txBody>
          <a:bodyPr/>
          <a:lstStyle>
            <a:lvl1pPr marL="0" indent="0">
              <a:buNone/>
              <a:defRPr/>
            </a:lvl1pPr>
          </a:lstStyle>
          <a:p>
            <a:endParaRPr lang="en-IN"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6286499" y="351741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2" name="Title_big_white"/>
          <p:cNvSpPr>
            <a:spLocks noGrp="1"/>
          </p:cNvSpPr>
          <p:nvPr>
            <p:ph type="title"/>
          </p:nvPr>
        </p:nvSpPr>
        <p:spPr>
          <a:xfrm>
            <a:off x="6582054" y="1579581"/>
            <a:ext cx="4577005" cy="1623155"/>
          </a:xfrm>
        </p:spPr>
        <p:txBody>
          <a:bodyPr lIns="0" rIns="0"/>
          <a:lstStyle>
            <a:lvl1pPr>
              <a:defRPr sz="3200" spc="0" baseline="0">
                <a:solidFill>
                  <a:srgbClr val="FFFFFF"/>
                </a:solidFill>
                <a:latin typeface="+mj-lt"/>
              </a:defRPr>
            </a:lvl1pPr>
          </a:lstStyle>
          <a:p>
            <a:r>
              <a:rPr lang="en-US" dirty="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showMasterSp="0" userDrawn="1">
  <p:cSld name="5_Opening">
    <p:bg>
      <p:bgRef idx="1001">
        <a:schemeClr val="bg2"/>
      </p:bgRef>
    </p:bg>
    <p:spTree>
      <p:nvGrpSpPr>
        <p:cNvPr id="1" name=""/>
        <p:cNvGrpSpPr/>
        <p:nvPr/>
      </p:nvGrpSpPr>
      <p:grpSpPr>
        <a:xfrm>
          <a:off x="0" y="0"/>
          <a:ext cx="0" cy="0"/>
          <a:chOff x="0" y="0"/>
          <a:chExt cx="0" cy="0"/>
        </a:xfrm>
      </p:grpSpPr>
      <p:sp>
        <p:nvSpPr>
          <p:cNvPr id="18" name="Picture Placeholder 17"/>
          <p:cNvSpPr>
            <a:spLocks noGrp="1"/>
          </p:cNvSpPr>
          <p:nvPr>
            <p:ph type="pic" sz="quarter" idx="24"/>
          </p:nvPr>
        </p:nvSpPr>
        <p:spPr>
          <a:xfrm>
            <a:off x="0" y="0"/>
            <a:ext cx="12192000" cy="6858000"/>
          </a:xfrm>
        </p:spPr>
        <p:txBody>
          <a:bodyPr/>
          <a:lstStyle/>
          <a:p>
            <a:endParaRPr lang="en-IN" dirty="0"/>
          </a:p>
        </p:txBody>
      </p:sp>
      <p:sp>
        <p:nvSpPr>
          <p:cNvPr id="20" name="Table Placeholder 19"/>
          <p:cNvSpPr>
            <a:spLocks noGrp="1"/>
          </p:cNvSpPr>
          <p:nvPr>
            <p:ph type="tbl" sz="quarter" idx="25"/>
          </p:nvPr>
        </p:nvSpPr>
        <p:spPr>
          <a:xfrm>
            <a:off x="537458" y="2669241"/>
            <a:ext cx="5368042" cy="2931459"/>
          </a:xfrm>
          <a:solidFill>
            <a:schemeClr val="tx1">
              <a:alpha val="86000"/>
            </a:schemeClr>
          </a:solidFill>
        </p:spPr>
        <p:txBody>
          <a:bodyPr/>
          <a:lstStyle>
            <a:lvl1pPr marL="0" indent="0">
              <a:buNone/>
              <a:defRPr/>
            </a:lvl1pPr>
          </a:lstStyle>
          <a:p>
            <a:endParaRPr lang="en-IN"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537457" y="563577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2" name="Title_big_white"/>
          <p:cNvSpPr>
            <a:spLocks noGrp="1"/>
          </p:cNvSpPr>
          <p:nvPr>
            <p:ph type="title"/>
          </p:nvPr>
        </p:nvSpPr>
        <p:spPr>
          <a:xfrm>
            <a:off x="833012" y="3697941"/>
            <a:ext cx="4577005" cy="1623155"/>
          </a:xfrm>
        </p:spPr>
        <p:txBody>
          <a:bodyPr lIns="0" rIns="0"/>
          <a:lstStyle>
            <a:lvl1pPr>
              <a:defRPr sz="3200" spc="0" baseline="0">
                <a:solidFill>
                  <a:srgbClr val="FFFFFF"/>
                </a:solidFill>
                <a:latin typeface="+mj-lt"/>
              </a:defRPr>
            </a:lvl1pPr>
          </a:lstStyle>
          <a:p>
            <a:r>
              <a:rPr lang="en-US" dirty="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showMasterSp="0" userDrawn="1">
  <p:cSld name="6_Opening">
    <p:bg>
      <p:bgRef idx="1001">
        <a:schemeClr val="bg2"/>
      </p:bgRef>
    </p:bg>
    <p:spTree>
      <p:nvGrpSpPr>
        <p:cNvPr id="1" name=""/>
        <p:cNvGrpSpPr/>
        <p:nvPr/>
      </p:nvGrpSpPr>
      <p:grpSpPr>
        <a:xfrm>
          <a:off x="0" y="0"/>
          <a:ext cx="0" cy="0"/>
          <a:chOff x="0" y="0"/>
          <a:chExt cx="0" cy="0"/>
        </a:xfrm>
      </p:grpSpPr>
      <p:sp>
        <p:nvSpPr>
          <p:cNvPr id="18" name="Picture Placeholder 17"/>
          <p:cNvSpPr>
            <a:spLocks noGrp="1"/>
          </p:cNvSpPr>
          <p:nvPr>
            <p:ph type="pic" sz="quarter" idx="24"/>
          </p:nvPr>
        </p:nvSpPr>
        <p:spPr>
          <a:xfrm>
            <a:off x="0" y="0"/>
            <a:ext cx="12192000" cy="6858000"/>
          </a:xfrm>
        </p:spPr>
        <p:txBody>
          <a:bodyPr/>
          <a:lstStyle/>
          <a:p>
            <a:endParaRPr lang="en-IN" dirty="0"/>
          </a:p>
        </p:txBody>
      </p:sp>
      <p:sp>
        <p:nvSpPr>
          <p:cNvPr id="20" name="Table Placeholder 19"/>
          <p:cNvSpPr>
            <a:spLocks noGrp="1"/>
          </p:cNvSpPr>
          <p:nvPr>
            <p:ph type="tbl" sz="quarter" idx="25"/>
          </p:nvPr>
        </p:nvSpPr>
        <p:spPr>
          <a:xfrm>
            <a:off x="6286500" y="2669241"/>
            <a:ext cx="5368042" cy="2931459"/>
          </a:xfrm>
          <a:solidFill>
            <a:schemeClr val="tx1">
              <a:alpha val="86000"/>
            </a:schemeClr>
          </a:solidFill>
        </p:spPr>
        <p:txBody>
          <a:bodyPr/>
          <a:lstStyle>
            <a:lvl1pPr marL="0" indent="0">
              <a:buNone/>
              <a:defRPr/>
            </a:lvl1pPr>
          </a:lstStyle>
          <a:p>
            <a:endParaRPr lang="en-IN"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6286499" y="563577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2" name="Title_big_white"/>
          <p:cNvSpPr>
            <a:spLocks noGrp="1"/>
          </p:cNvSpPr>
          <p:nvPr>
            <p:ph type="title"/>
          </p:nvPr>
        </p:nvSpPr>
        <p:spPr>
          <a:xfrm>
            <a:off x="6582054" y="3697941"/>
            <a:ext cx="4577005" cy="1623155"/>
          </a:xfrm>
        </p:spPr>
        <p:txBody>
          <a:bodyPr lIns="0" rIns="0"/>
          <a:lstStyle>
            <a:lvl1pPr>
              <a:defRPr sz="3200" spc="0" baseline="0">
                <a:solidFill>
                  <a:srgbClr val="FFFFFF"/>
                </a:solidFill>
                <a:latin typeface="+mj-lt"/>
              </a:defRPr>
            </a:lvl1pPr>
          </a:lstStyle>
          <a:p>
            <a:r>
              <a:rPr lang="en-US" dirty="0"/>
              <a:t>Click to edit Master title style</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82054" y="3035641"/>
            <a:ext cx="1668424" cy="49221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showMasterSp="0" userDrawn="1">
  <p:cSld name="2_Opening">
    <p:bg>
      <p:bgRef idx="1001">
        <a:schemeClr val="bg2"/>
      </p:bgRef>
    </p:bg>
    <p:spTree>
      <p:nvGrpSpPr>
        <p:cNvPr id="1" name=""/>
        <p:cNvGrpSpPr/>
        <p:nvPr/>
      </p:nvGrpSpPr>
      <p:grpSpPr>
        <a:xfrm>
          <a:off x="0" y="0"/>
          <a:ext cx="0" cy="0"/>
          <a:chOff x="0" y="0"/>
          <a:chExt cx="0" cy="0"/>
        </a:xfrm>
      </p:grpSpPr>
      <p:sp>
        <p:nvSpPr>
          <p:cNvPr id="18" name="Picture Placeholder 17"/>
          <p:cNvSpPr>
            <a:spLocks noGrp="1"/>
          </p:cNvSpPr>
          <p:nvPr>
            <p:ph type="pic" sz="quarter" idx="24"/>
          </p:nvPr>
        </p:nvSpPr>
        <p:spPr>
          <a:xfrm>
            <a:off x="0" y="0"/>
            <a:ext cx="12192000" cy="6858000"/>
          </a:xfrm>
        </p:spPr>
        <p:txBody>
          <a:bodyPr/>
          <a:lstStyle/>
          <a:p>
            <a:endParaRPr lang="en-IN" dirty="0"/>
          </a:p>
        </p:txBody>
      </p:sp>
      <p:sp>
        <p:nvSpPr>
          <p:cNvPr id="20" name="Table Placeholder 19"/>
          <p:cNvSpPr>
            <a:spLocks noGrp="1"/>
          </p:cNvSpPr>
          <p:nvPr>
            <p:ph type="tbl" sz="quarter" idx="25"/>
          </p:nvPr>
        </p:nvSpPr>
        <p:spPr>
          <a:xfrm>
            <a:off x="537458" y="2874981"/>
            <a:ext cx="5976937" cy="2729847"/>
          </a:xfrm>
          <a:solidFill>
            <a:schemeClr val="tx1">
              <a:alpha val="86000"/>
            </a:schemeClr>
          </a:solidFill>
        </p:spPr>
        <p:txBody>
          <a:bodyPr/>
          <a:lstStyle>
            <a:lvl1pPr marL="0" indent="0">
              <a:buNone/>
              <a:defRPr/>
            </a:lvl1pPr>
          </a:lstStyle>
          <a:p>
            <a:endParaRPr lang="en-IN"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537458" y="5680970"/>
            <a:ext cx="4564758"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2" name="Title_big_white"/>
          <p:cNvSpPr>
            <a:spLocks noGrp="1"/>
          </p:cNvSpPr>
          <p:nvPr>
            <p:ph type="title"/>
          </p:nvPr>
        </p:nvSpPr>
        <p:spPr>
          <a:xfrm>
            <a:off x="833013" y="3903681"/>
            <a:ext cx="5452036" cy="1623155"/>
          </a:xfrm>
        </p:spPr>
        <p:txBody>
          <a:bodyPr lIns="0" rIns="0"/>
          <a:lstStyle>
            <a:lvl1pPr>
              <a:defRPr sz="3200" spc="0" baseline="0">
                <a:solidFill>
                  <a:srgbClr val="FFFFFF"/>
                </a:solidFill>
                <a:latin typeface="+mj-lt"/>
              </a:defRPr>
            </a:lvl1pPr>
          </a:lstStyle>
          <a:p>
            <a:r>
              <a:rPr lang="en-US" dirty="0"/>
              <a:t>Click to edit Master title style</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3013" y="3182894"/>
            <a:ext cx="1668424" cy="49221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showMasterSp="0" userDrawn="1">
  <p:cSld name="Opening">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icture Placeholder 6"/>
          <p:cNvSpPr>
            <a:spLocks noGrp="1"/>
          </p:cNvSpPr>
          <p:nvPr>
            <p:ph type="pic" sz="quarter" idx="19"/>
          </p:nvPr>
        </p:nvSpPr>
        <p:spPr>
          <a:xfrm>
            <a:off x="0" y="0"/>
            <a:ext cx="12192000" cy="6858000"/>
          </a:xfrm>
          <a:noFill/>
        </p:spPr>
        <p:txBody>
          <a:bodyPr/>
          <a:lstStyle>
            <a:lvl1pPr marL="0" indent="0">
              <a:buNone/>
              <a:defRPr>
                <a:noFill/>
              </a:defRPr>
            </a:lvl1pPr>
          </a:lstStyle>
          <a:p>
            <a:endParaRPr lang="en-US" dirty="0"/>
          </a:p>
        </p:txBody>
      </p:sp>
      <p:sp>
        <p:nvSpPr>
          <p:cNvPr id="2" name="Title_big_white"/>
          <p:cNvSpPr>
            <a:spLocks noGrp="1"/>
          </p:cNvSpPr>
          <p:nvPr>
            <p:ph type="title"/>
          </p:nvPr>
        </p:nvSpPr>
        <p:spPr>
          <a:xfrm>
            <a:off x="537459" y="2404367"/>
            <a:ext cx="11117083" cy="707886"/>
          </a:xfrm>
        </p:spPr>
        <p:txBody>
          <a:bodyPr/>
          <a:lstStyle>
            <a:lvl1pPr>
              <a:defRPr sz="4000" spc="0" baseline="0">
                <a:solidFill>
                  <a:srgbClr val="FFFFFF"/>
                </a:solidFill>
                <a:latin typeface="+mj-lt"/>
              </a:defRPr>
            </a:lvl1pPr>
          </a:lstStyle>
          <a:p>
            <a:r>
              <a:rPr lang="en-US" dirty="0"/>
              <a:t>Click to edit Master title style</a:t>
            </a:r>
            <a:endParaRPr lang="en-US" dirty="0"/>
          </a:p>
        </p:txBody>
      </p:sp>
      <p:sp>
        <p:nvSpPr>
          <p:cNvPr id="10" name="Text Placeholder 8"/>
          <p:cNvSpPr>
            <a:spLocks noGrp="1"/>
          </p:cNvSpPr>
          <p:nvPr>
            <p:ph type="body" sz="quarter" idx="16" hasCustomPrompt="1"/>
          </p:nvPr>
        </p:nvSpPr>
        <p:spPr>
          <a:xfrm>
            <a:off x="537459" y="1837478"/>
            <a:ext cx="1705898" cy="373170"/>
          </a:xfrm>
          <a:prstGeom prst="rect">
            <a:avLst/>
          </a:prstGeom>
          <a:solidFill>
            <a:schemeClr val="accent1"/>
          </a:solidFill>
        </p:spPr>
        <p:txBody>
          <a:bodyPr wrap="none" lIns="324000" tIns="36000" rIns="324000" bIns="36000" anchor="ctr" anchorCtr="0">
            <a:spAutoFit/>
          </a:bodyPr>
          <a:lstStyle>
            <a:lvl1pPr marL="0" indent="0" algn="l">
              <a:buNone/>
              <a:defRPr>
                <a:solidFill>
                  <a:schemeClr val="tx1"/>
                </a:solidFill>
                <a:latin typeface="+mj-lt"/>
                <a:ea typeface="Work Sans" panose="00000500000000000000" pitchFamily="2" charset="0"/>
                <a:cs typeface="Work Sans" panose="00000500000000000000" pitchFamily="2" charset="0"/>
              </a:defRPr>
            </a:lvl1pPr>
          </a:lstStyle>
          <a:p>
            <a:pPr lvl="0"/>
            <a:r>
              <a:rPr lang="en-US" dirty="0"/>
              <a:t>Add Date</a:t>
            </a:r>
            <a:endParaRPr lang="en-US"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dirty="0"/>
              <a:t>Restricted and Confidential © Work Sans 10 </a:t>
            </a:r>
            <a:r>
              <a:rPr lang="en-US" dirty="0" err="1"/>
              <a:t>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537459" y="4305453"/>
            <a:ext cx="4356100" cy="309562"/>
          </a:xfrm>
        </p:spPr>
        <p:txBody>
          <a:bodyPr/>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showMasterSp="0" userDrawn="1">
  <p:cSld name="3_Opening">
    <p:bg>
      <p:bgPr>
        <a:solidFill>
          <a:schemeClr val="accent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 Placeholder 8"/>
          <p:cNvSpPr>
            <a:spLocks noGrp="1"/>
          </p:cNvSpPr>
          <p:nvPr>
            <p:ph type="body" sz="quarter" idx="16" hasCustomPrompt="1"/>
          </p:nvPr>
        </p:nvSpPr>
        <p:spPr>
          <a:xfrm>
            <a:off x="537458" y="1837478"/>
            <a:ext cx="1705898" cy="373170"/>
          </a:xfrm>
          <a:prstGeom prst="rect">
            <a:avLst/>
          </a:prstGeom>
          <a:solidFill>
            <a:schemeClr val="accent1"/>
          </a:solidFill>
        </p:spPr>
        <p:txBody>
          <a:bodyPr wrap="none" lIns="324000" tIns="36000" rIns="324000" bIns="36000" anchor="ctr" anchorCtr="0">
            <a:spAutoFit/>
          </a:bodyPr>
          <a:lstStyle>
            <a:lvl1pPr marL="0" indent="0" algn="l">
              <a:buNone/>
              <a:defRPr>
                <a:solidFill>
                  <a:schemeClr val="tx1"/>
                </a:solidFill>
                <a:latin typeface="+mj-lt"/>
                <a:ea typeface="Work Sans" panose="00000500000000000000" pitchFamily="2" charset="0"/>
                <a:cs typeface="Work Sans" panose="00000500000000000000" pitchFamily="2" charset="0"/>
              </a:defRPr>
            </a:lvl1pPr>
          </a:lstStyle>
          <a:p>
            <a:pPr lvl="0"/>
            <a:r>
              <a:rPr lang="en-US" dirty="0"/>
              <a:t>Add Date</a:t>
            </a:r>
            <a:endParaRPr lang="en-US"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dirty="0"/>
              <a:t>Restricted and Confidential © Work Sans 10 </a:t>
            </a:r>
            <a:r>
              <a:rPr lang="en-US" dirty="0" err="1"/>
              <a:t>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Text Placeholder 3"/>
          <p:cNvSpPr>
            <a:spLocks noGrp="1"/>
          </p:cNvSpPr>
          <p:nvPr>
            <p:ph type="body" sz="quarter" idx="23" hasCustomPrompt="1"/>
          </p:nvPr>
        </p:nvSpPr>
        <p:spPr>
          <a:xfrm>
            <a:off x="537458" y="4519220"/>
            <a:ext cx="5097324" cy="395756"/>
          </a:xfrm>
        </p:spPr>
        <p:txBody>
          <a:bodyPr/>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3" name="Rectangle 2"/>
          <p:cNvSpPr/>
          <p:nvPr userDrawn="1"/>
        </p:nvSpPr>
        <p:spPr>
          <a:xfrm>
            <a:off x="5635487" y="1938130"/>
            <a:ext cx="921028" cy="944218"/>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_big_white"/>
          <p:cNvSpPr>
            <a:spLocks noGrp="1"/>
          </p:cNvSpPr>
          <p:nvPr>
            <p:ph type="title"/>
          </p:nvPr>
        </p:nvSpPr>
        <p:spPr>
          <a:xfrm>
            <a:off x="537458" y="2404367"/>
            <a:ext cx="6996402" cy="1720372"/>
          </a:xfrm>
        </p:spPr>
        <p:txBody>
          <a:bodyPr/>
          <a:lstStyle>
            <a:lvl1pPr>
              <a:defRPr sz="4000" spc="0" baseline="0">
                <a:solidFill>
                  <a:srgbClr val="FFFFFF"/>
                </a:solidFill>
                <a:latin typeface="+mj-lt"/>
              </a:defRPr>
            </a:lvl1pPr>
          </a:lstStyle>
          <a:p>
            <a:r>
              <a:rPr lang="en-US" dirty="0"/>
              <a:t>Click to edit Master title style</a:t>
            </a:r>
            <a:endParaRPr lang="en-US" dirty="0"/>
          </a:p>
        </p:txBody>
      </p:sp>
      <p:grpSp>
        <p:nvGrpSpPr>
          <p:cNvPr id="13" name="Group 12"/>
          <p:cNvGrpSpPr/>
          <p:nvPr userDrawn="1"/>
        </p:nvGrpSpPr>
        <p:grpSpPr>
          <a:xfrm>
            <a:off x="537458" y="4255715"/>
            <a:ext cx="612430" cy="125486"/>
            <a:chOff x="575859" y="4778289"/>
            <a:chExt cx="887181" cy="181782"/>
          </a:xfrm>
          <a:solidFill>
            <a:schemeClr val="accent4"/>
          </a:solidFill>
        </p:grpSpPr>
        <p:sp>
          <p:nvSpPr>
            <p:cNvPr id="14" name="Oval 13"/>
            <p:cNvSpPr/>
            <p:nvPr/>
          </p:nvSpPr>
          <p:spPr>
            <a:xfrm>
              <a:off x="575859" y="4778289"/>
              <a:ext cx="181782" cy="181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Rectangle 14"/>
            <p:cNvSpPr/>
            <p:nvPr/>
          </p:nvSpPr>
          <p:spPr>
            <a:xfrm>
              <a:off x="845820" y="4788492"/>
              <a:ext cx="617220" cy="161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6" name="Group 15"/>
          <p:cNvGrpSpPr/>
          <p:nvPr userDrawn="1"/>
        </p:nvGrpSpPr>
        <p:grpSpPr>
          <a:xfrm>
            <a:off x="537458" y="668337"/>
            <a:ext cx="1833583" cy="527240"/>
            <a:chOff x="522288" y="496888"/>
            <a:chExt cx="866775" cy="249238"/>
          </a:xfrm>
          <a:solidFill>
            <a:schemeClr val="accent2"/>
          </a:solidFill>
        </p:grpSpPr>
        <p:sp>
          <p:nvSpPr>
            <p:cNvPr id="17" name="Rectangle 5"/>
            <p:cNvSpPr>
              <a:spLocks noChangeArrowheads="1"/>
            </p:cNvSpPr>
            <p:nvPr/>
          </p:nvSpPr>
          <p:spPr bwMode="auto">
            <a:xfrm>
              <a:off x="1054100" y="500063"/>
              <a:ext cx="38100" cy="244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IN">
                <a:solidFill>
                  <a:srgbClr val="000000"/>
                </a:solidFill>
              </a:endParaRPr>
            </a:p>
          </p:txBody>
        </p:sp>
        <p:sp>
          <p:nvSpPr>
            <p:cNvPr id="18" name="Freeform 6"/>
            <p:cNvSpPr/>
            <p:nvPr/>
          </p:nvSpPr>
          <p:spPr bwMode="auto">
            <a:xfrm>
              <a:off x="1198563" y="500063"/>
              <a:ext cx="106363" cy="244475"/>
            </a:xfrm>
            <a:custGeom>
              <a:avLst/>
              <a:gdLst>
                <a:gd name="T0" fmla="*/ 0 w 67"/>
                <a:gd name="T1" fmla="*/ 0 h 154"/>
                <a:gd name="T2" fmla="*/ 0 w 67"/>
                <a:gd name="T3" fmla="*/ 22 h 154"/>
                <a:gd name="T4" fmla="*/ 44 w 67"/>
                <a:gd name="T5" fmla="*/ 22 h 154"/>
                <a:gd name="T6" fmla="*/ 44 w 67"/>
                <a:gd name="T7" fmla="*/ 154 h 154"/>
                <a:gd name="T8" fmla="*/ 67 w 67"/>
                <a:gd name="T9" fmla="*/ 154 h 154"/>
                <a:gd name="T10" fmla="*/ 67 w 67"/>
                <a:gd name="T11" fmla="*/ 22 h 154"/>
                <a:gd name="T12" fmla="*/ 67 w 67"/>
                <a:gd name="T13" fmla="*/ 0 h 154"/>
                <a:gd name="T14" fmla="*/ 0 w 67"/>
                <a:gd name="T15" fmla="*/ 0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4">
                  <a:moveTo>
                    <a:pt x="0" y="0"/>
                  </a:moveTo>
                  <a:lnTo>
                    <a:pt x="0" y="22"/>
                  </a:lnTo>
                  <a:lnTo>
                    <a:pt x="44" y="22"/>
                  </a:lnTo>
                  <a:lnTo>
                    <a:pt x="44" y="154"/>
                  </a:lnTo>
                  <a:lnTo>
                    <a:pt x="67" y="154"/>
                  </a:lnTo>
                  <a:lnTo>
                    <a:pt x="67" y="22"/>
                  </a:lnTo>
                  <a:lnTo>
                    <a:pt x="6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19" name="Freeform 7"/>
            <p:cNvSpPr>
              <a:spLocks noEditPoints="1"/>
            </p:cNvSpPr>
            <p:nvPr/>
          </p:nvSpPr>
          <p:spPr bwMode="auto">
            <a:xfrm>
              <a:off x="790575" y="500063"/>
              <a:ext cx="176213" cy="244475"/>
            </a:xfrm>
            <a:custGeom>
              <a:avLst/>
              <a:gdLst>
                <a:gd name="T0" fmla="*/ 411 w 471"/>
                <a:gd name="T1" fmla="*/ 58 h 648"/>
                <a:gd name="T2" fmla="*/ 249 w 471"/>
                <a:gd name="T3" fmla="*/ 0 h 648"/>
                <a:gd name="T4" fmla="*/ 0 w 471"/>
                <a:gd name="T5" fmla="*/ 0 h 648"/>
                <a:gd name="T6" fmla="*/ 0 w 471"/>
                <a:gd name="T7" fmla="*/ 648 h 648"/>
                <a:gd name="T8" fmla="*/ 101 w 471"/>
                <a:gd name="T9" fmla="*/ 648 h 648"/>
                <a:gd name="T10" fmla="*/ 101 w 471"/>
                <a:gd name="T11" fmla="*/ 422 h 648"/>
                <a:gd name="T12" fmla="*/ 242 w 471"/>
                <a:gd name="T13" fmla="*/ 422 h 648"/>
                <a:gd name="T14" fmla="*/ 409 w 471"/>
                <a:gd name="T15" fmla="*/ 365 h 648"/>
                <a:gd name="T16" fmla="*/ 471 w 471"/>
                <a:gd name="T17" fmla="*/ 210 h 648"/>
                <a:gd name="T18" fmla="*/ 411 w 471"/>
                <a:gd name="T19" fmla="*/ 58 h 648"/>
                <a:gd name="T20" fmla="*/ 365 w 471"/>
                <a:gd name="T21" fmla="*/ 210 h 648"/>
                <a:gd name="T22" fmla="*/ 331 w 471"/>
                <a:gd name="T23" fmla="*/ 296 h 648"/>
                <a:gd name="T24" fmla="*/ 233 w 471"/>
                <a:gd name="T25" fmla="*/ 327 h 648"/>
                <a:gd name="T26" fmla="*/ 101 w 471"/>
                <a:gd name="T27" fmla="*/ 327 h 648"/>
                <a:gd name="T28" fmla="*/ 101 w 471"/>
                <a:gd name="T29" fmla="*/ 95 h 648"/>
                <a:gd name="T30" fmla="*/ 239 w 471"/>
                <a:gd name="T31" fmla="*/ 95 h 648"/>
                <a:gd name="T32" fmla="*/ 331 w 471"/>
                <a:gd name="T33" fmla="*/ 126 h 648"/>
                <a:gd name="T34" fmla="*/ 365 w 471"/>
                <a:gd name="T35" fmla="*/ 21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648">
                  <a:moveTo>
                    <a:pt x="411" y="58"/>
                  </a:moveTo>
                  <a:cubicBezTo>
                    <a:pt x="370" y="20"/>
                    <a:pt x="316" y="0"/>
                    <a:pt x="249" y="0"/>
                  </a:cubicBezTo>
                  <a:cubicBezTo>
                    <a:pt x="0" y="0"/>
                    <a:pt x="0" y="0"/>
                    <a:pt x="0" y="0"/>
                  </a:cubicBezTo>
                  <a:cubicBezTo>
                    <a:pt x="0" y="648"/>
                    <a:pt x="0" y="648"/>
                    <a:pt x="0" y="648"/>
                  </a:cubicBezTo>
                  <a:cubicBezTo>
                    <a:pt x="101" y="648"/>
                    <a:pt x="101" y="648"/>
                    <a:pt x="101" y="648"/>
                  </a:cubicBezTo>
                  <a:cubicBezTo>
                    <a:pt x="101" y="422"/>
                    <a:pt x="101" y="422"/>
                    <a:pt x="101" y="422"/>
                  </a:cubicBezTo>
                  <a:cubicBezTo>
                    <a:pt x="242" y="422"/>
                    <a:pt x="242" y="422"/>
                    <a:pt x="242" y="422"/>
                  </a:cubicBezTo>
                  <a:cubicBezTo>
                    <a:pt x="313" y="422"/>
                    <a:pt x="369" y="403"/>
                    <a:pt x="409" y="365"/>
                  </a:cubicBezTo>
                  <a:cubicBezTo>
                    <a:pt x="450" y="327"/>
                    <a:pt x="471" y="275"/>
                    <a:pt x="471" y="210"/>
                  </a:cubicBezTo>
                  <a:cubicBezTo>
                    <a:pt x="471" y="148"/>
                    <a:pt x="451" y="97"/>
                    <a:pt x="411" y="58"/>
                  </a:cubicBezTo>
                  <a:moveTo>
                    <a:pt x="365" y="210"/>
                  </a:moveTo>
                  <a:cubicBezTo>
                    <a:pt x="365" y="247"/>
                    <a:pt x="354" y="276"/>
                    <a:pt x="331" y="296"/>
                  </a:cubicBezTo>
                  <a:cubicBezTo>
                    <a:pt x="308" y="317"/>
                    <a:pt x="275" y="327"/>
                    <a:pt x="233" y="327"/>
                  </a:cubicBezTo>
                  <a:cubicBezTo>
                    <a:pt x="101" y="327"/>
                    <a:pt x="101" y="327"/>
                    <a:pt x="101" y="327"/>
                  </a:cubicBezTo>
                  <a:cubicBezTo>
                    <a:pt x="101" y="95"/>
                    <a:pt x="101" y="95"/>
                    <a:pt x="101" y="95"/>
                  </a:cubicBezTo>
                  <a:cubicBezTo>
                    <a:pt x="239" y="95"/>
                    <a:pt x="239" y="95"/>
                    <a:pt x="239" y="95"/>
                  </a:cubicBezTo>
                  <a:cubicBezTo>
                    <a:pt x="278" y="95"/>
                    <a:pt x="309" y="106"/>
                    <a:pt x="331" y="126"/>
                  </a:cubicBezTo>
                  <a:cubicBezTo>
                    <a:pt x="354" y="146"/>
                    <a:pt x="365" y="174"/>
                    <a:pt x="365" y="2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0" name="Freeform 8"/>
            <p:cNvSpPr/>
            <p:nvPr/>
          </p:nvSpPr>
          <p:spPr bwMode="auto">
            <a:xfrm>
              <a:off x="525463" y="500063"/>
              <a:ext cx="182563" cy="244475"/>
            </a:xfrm>
            <a:custGeom>
              <a:avLst/>
              <a:gdLst>
                <a:gd name="T0" fmla="*/ 53 w 115"/>
                <a:gd name="T1" fmla="*/ 75 h 154"/>
                <a:gd name="T2" fmla="*/ 115 w 115"/>
                <a:gd name="T3" fmla="*/ 0 h 154"/>
                <a:gd name="T4" fmla="*/ 86 w 115"/>
                <a:gd name="T5" fmla="*/ 0 h 154"/>
                <a:gd name="T6" fmla="*/ 34 w 115"/>
                <a:gd name="T7" fmla="*/ 64 h 154"/>
                <a:gd name="T8" fmla="*/ 34 w 115"/>
                <a:gd name="T9" fmla="*/ 64 h 154"/>
                <a:gd name="T10" fmla="*/ 33 w 115"/>
                <a:gd name="T11" fmla="*/ 64 h 154"/>
                <a:gd name="T12" fmla="*/ 24 w 115"/>
                <a:gd name="T13" fmla="*/ 64 h 154"/>
                <a:gd name="T14" fmla="*/ 24 w 115"/>
                <a:gd name="T15" fmla="*/ 51 h 154"/>
                <a:gd name="T16" fmla="*/ 24 w 115"/>
                <a:gd name="T17" fmla="*/ 19 h 154"/>
                <a:gd name="T18" fmla="*/ 24 w 115"/>
                <a:gd name="T19" fmla="*/ 0 h 154"/>
                <a:gd name="T20" fmla="*/ 23 w 115"/>
                <a:gd name="T21" fmla="*/ 0 h 154"/>
                <a:gd name="T22" fmla="*/ 0 w 115"/>
                <a:gd name="T23" fmla="*/ 0 h 154"/>
                <a:gd name="T24" fmla="*/ 0 w 115"/>
                <a:gd name="T25" fmla="*/ 19 h 154"/>
                <a:gd name="T26" fmla="*/ 0 w 115"/>
                <a:gd name="T27" fmla="*/ 51 h 154"/>
                <a:gd name="T28" fmla="*/ 0 w 115"/>
                <a:gd name="T29" fmla="*/ 64 h 154"/>
                <a:gd name="T30" fmla="*/ 0 w 115"/>
                <a:gd name="T31" fmla="*/ 86 h 154"/>
                <a:gd name="T32" fmla="*/ 0 w 115"/>
                <a:gd name="T33" fmla="*/ 109 h 154"/>
                <a:gd name="T34" fmla="*/ 24 w 115"/>
                <a:gd name="T35" fmla="*/ 109 h 154"/>
                <a:gd name="T36" fmla="*/ 24 w 115"/>
                <a:gd name="T37" fmla="*/ 86 h 154"/>
                <a:gd name="T38" fmla="*/ 34 w 115"/>
                <a:gd name="T39" fmla="*/ 86 h 154"/>
                <a:gd name="T40" fmla="*/ 44 w 115"/>
                <a:gd name="T41" fmla="*/ 98 h 154"/>
                <a:gd name="T42" fmla="*/ 88 w 115"/>
                <a:gd name="T43" fmla="*/ 154 h 154"/>
                <a:gd name="T44" fmla="*/ 115 w 115"/>
                <a:gd name="T45" fmla="*/ 154 h 154"/>
                <a:gd name="T46" fmla="*/ 53 w 115"/>
                <a:gd name="T47" fmla="*/ 7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154">
                  <a:moveTo>
                    <a:pt x="53" y="75"/>
                  </a:moveTo>
                  <a:lnTo>
                    <a:pt x="115" y="0"/>
                  </a:lnTo>
                  <a:lnTo>
                    <a:pt x="86" y="0"/>
                  </a:lnTo>
                  <a:lnTo>
                    <a:pt x="34" y="64"/>
                  </a:lnTo>
                  <a:lnTo>
                    <a:pt x="34" y="64"/>
                  </a:lnTo>
                  <a:lnTo>
                    <a:pt x="33" y="64"/>
                  </a:lnTo>
                  <a:lnTo>
                    <a:pt x="24" y="64"/>
                  </a:lnTo>
                  <a:lnTo>
                    <a:pt x="24" y="51"/>
                  </a:lnTo>
                  <a:lnTo>
                    <a:pt x="24" y="19"/>
                  </a:lnTo>
                  <a:lnTo>
                    <a:pt x="24" y="0"/>
                  </a:lnTo>
                  <a:lnTo>
                    <a:pt x="23" y="0"/>
                  </a:lnTo>
                  <a:lnTo>
                    <a:pt x="0" y="0"/>
                  </a:lnTo>
                  <a:lnTo>
                    <a:pt x="0" y="19"/>
                  </a:lnTo>
                  <a:lnTo>
                    <a:pt x="0" y="51"/>
                  </a:lnTo>
                  <a:lnTo>
                    <a:pt x="0" y="64"/>
                  </a:lnTo>
                  <a:lnTo>
                    <a:pt x="0" y="86"/>
                  </a:lnTo>
                  <a:lnTo>
                    <a:pt x="0" y="109"/>
                  </a:lnTo>
                  <a:lnTo>
                    <a:pt x="24" y="109"/>
                  </a:lnTo>
                  <a:lnTo>
                    <a:pt x="24" y="86"/>
                  </a:lnTo>
                  <a:lnTo>
                    <a:pt x="34" y="86"/>
                  </a:lnTo>
                  <a:lnTo>
                    <a:pt x="44" y="98"/>
                  </a:lnTo>
                  <a:lnTo>
                    <a:pt x="88" y="154"/>
                  </a:lnTo>
                  <a:lnTo>
                    <a:pt x="115" y="154"/>
                  </a:lnTo>
                  <a:lnTo>
                    <a:pt x="53"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1" name="Freeform 9"/>
            <p:cNvSpPr/>
            <p:nvPr/>
          </p:nvSpPr>
          <p:spPr bwMode="auto">
            <a:xfrm>
              <a:off x="1344613" y="496888"/>
              <a:ext cx="44450" cy="42863"/>
            </a:xfrm>
            <a:custGeom>
              <a:avLst/>
              <a:gdLst>
                <a:gd name="T0" fmla="*/ 73 w 119"/>
                <a:gd name="T1" fmla="*/ 4 h 114"/>
                <a:gd name="T2" fmla="*/ 30 w 119"/>
                <a:gd name="T3" fmla="*/ 9 h 114"/>
                <a:gd name="T4" fmla="*/ 4 w 119"/>
                <a:gd name="T5" fmla="*/ 43 h 114"/>
                <a:gd name="T6" fmla="*/ 9 w 119"/>
                <a:gd name="T7" fmla="*/ 85 h 114"/>
                <a:gd name="T8" fmla="*/ 43 w 119"/>
                <a:gd name="T9" fmla="*/ 112 h 114"/>
                <a:gd name="T10" fmla="*/ 57 w 119"/>
                <a:gd name="T11" fmla="*/ 114 h 114"/>
                <a:gd name="T12" fmla="*/ 111 w 119"/>
                <a:gd name="T13" fmla="*/ 73 h 114"/>
                <a:gd name="T14" fmla="*/ 73 w 119"/>
                <a:gd name="T15" fmla="*/ 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14">
                  <a:moveTo>
                    <a:pt x="73" y="4"/>
                  </a:moveTo>
                  <a:cubicBezTo>
                    <a:pt x="59" y="0"/>
                    <a:pt x="44" y="2"/>
                    <a:pt x="30" y="9"/>
                  </a:cubicBezTo>
                  <a:cubicBezTo>
                    <a:pt x="17" y="17"/>
                    <a:pt x="8" y="29"/>
                    <a:pt x="4" y="43"/>
                  </a:cubicBezTo>
                  <a:cubicBezTo>
                    <a:pt x="0" y="57"/>
                    <a:pt x="1" y="72"/>
                    <a:pt x="9" y="85"/>
                  </a:cubicBezTo>
                  <a:cubicBezTo>
                    <a:pt x="16" y="98"/>
                    <a:pt x="28" y="107"/>
                    <a:pt x="43" y="112"/>
                  </a:cubicBezTo>
                  <a:cubicBezTo>
                    <a:pt x="48" y="113"/>
                    <a:pt x="52" y="114"/>
                    <a:pt x="57" y="114"/>
                  </a:cubicBezTo>
                  <a:cubicBezTo>
                    <a:pt x="81" y="114"/>
                    <a:pt x="104" y="97"/>
                    <a:pt x="111" y="73"/>
                  </a:cubicBezTo>
                  <a:cubicBezTo>
                    <a:pt x="119" y="44"/>
                    <a:pt x="102" y="12"/>
                    <a:pt x="73"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2" name="Freeform 10"/>
            <p:cNvSpPr/>
            <p:nvPr/>
          </p:nvSpPr>
          <p:spPr bwMode="auto">
            <a:xfrm>
              <a:off x="522288" y="703263"/>
              <a:ext cx="42863" cy="42863"/>
            </a:xfrm>
            <a:custGeom>
              <a:avLst/>
              <a:gdLst>
                <a:gd name="T0" fmla="*/ 74 w 115"/>
                <a:gd name="T1" fmla="*/ 4 h 114"/>
                <a:gd name="T2" fmla="*/ 31 w 115"/>
                <a:gd name="T3" fmla="*/ 9 h 114"/>
                <a:gd name="T4" fmla="*/ 4 w 115"/>
                <a:gd name="T5" fmla="*/ 43 h 114"/>
                <a:gd name="T6" fmla="*/ 9 w 115"/>
                <a:gd name="T7" fmla="*/ 85 h 114"/>
                <a:gd name="T8" fmla="*/ 43 w 115"/>
                <a:gd name="T9" fmla="*/ 112 h 114"/>
                <a:gd name="T10" fmla="*/ 58 w 115"/>
                <a:gd name="T11" fmla="*/ 114 h 114"/>
                <a:gd name="T12" fmla="*/ 111 w 115"/>
                <a:gd name="T13" fmla="*/ 74 h 114"/>
                <a:gd name="T14" fmla="*/ 106 w 115"/>
                <a:gd name="T15" fmla="*/ 31 h 114"/>
                <a:gd name="T16" fmla="*/ 74 w 115"/>
                <a:gd name="T1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4">
                  <a:moveTo>
                    <a:pt x="74" y="4"/>
                  </a:moveTo>
                  <a:cubicBezTo>
                    <a:pt x="59" y="0"/>
                    <a:pt x="44" y="2"/>
                    <a:pt x="31" y="9"/>
                  </a:cubicBezTo>
                  <a:cubicBezTo>
                    <a:pt x="18" y="17"/>
                    <a:pt x="8" y="29"/>
                    <a:pt x="4" y="43"/>
                  </a:cubicBezTo>
                  <a:cubicBezTo>
                    <a:pt x="0" y="57"/>
                    <a:pt x="2" y="72"/>
                    <a:pt x="9" y="85"/>
                  </a:cubicBezTo>
                  <a:cubicBezTo>
                    <a:pt x="17" y="98"/>
                    <a:pt x="29" y="108"/>
                    <a:pt x="43" y="112"/>
                  </a:cubicBezTo>
                  <a:cubicBezTo>
                    <a:pt x="48" y="113"/>
                    <a:pt x="53" y="114"/>
                    <a:pt x="58" y="114"/>
                  </a:cubicBezTo>
                  <a:cubicBezTo>
                    <a:pt x="82" y="114"/>
                    <a:pt x="105" y="98"/>
                    <a:pt x="111" y="74"/>
                  </a:cubicBezTo>
                  <a:cubicBezTo>
                    <a:pt x="115" y="59"/>
                    <a:pt x="114" y="44"/>
                    <a:pt x="106" y="31"/>
                  </a:cubicBezTo>
                  <a:cubicBezTo>
                    <a:pt x="99" y="18"/>
                    <a:pt x="88" y="8"/>
                    <a:pt x="74"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Title middle &amp; half backgroun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351224" y="0"/>
            <a:ext cx="5840776"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Footer Placeholder 3"/>
          <p:cNvSpPr>
            <a:spLocks noGrp="1"/>
          </p:cNvSpPr>
          <p:nvPr>
            <p:ph type="ftr" sz="quarter" idx="13"/>
          </p:nvPr>
        </p:nvSpPr>
        <p:spPr>
          <a:xfrm>
            <a:off x="6351224" y="6323714"/>
            <a:ext cx="3661458" cy="245776"/>
          </a:xfrm>
        </p:spPr>
        <p:txBody>
          <a:bodyPr/>
          <a:lstStyle>
            <a:lvl1pPr>
              <a:defRPr>
                <a:solidFill>
                  <a:srgbClr val="FFFFFF"/>
                </a:solidFill>
              </a:defRPr>
            </a:lvl1pPr>
          </a:lstStyle>
          <a:p>
            <a:r>
              <a:rPr lang="en-US"/>
              <a:t>Restricted and Confidential © Work Sans 10 pt</a:t>
            </a:r>
            <a:endParaRPr lang="en-US" dirty="0"/>
          </a:p>
        </p:txBody>
      </p:sp>
      <p:sp>
        <p:nvSpPr>
          <p:cNvPr id="10" name="Title_half_left"/>
          <p:cNvSpPr>
            <a:spLocks noGrp="1"/>
          </p:cNvSpPr>
          <p:nvPr>
            <p:ph type="title"/>
          </p:nvPr>
        </p:nvSpPr>
        <p:spPr>
          <a:xfrm>
            <a:off x="605193" y="2652370"/>
            <a:ext cx="5245825" cy="1508105"/>
          </a:xfrm>
        </p:spPr>
        <p:txBody>
          <a:bodyPr anchor="ctr" anchorCtr="0"/>
          <a:lstStyle>
            <a:lvl1pPr algn="ctr">
              <a:defRPr sz="4600" spc="0" baseline="0">
                <a:solidFill>
                  <a:schemeClr val="tx1"/>
                </a:solidFill>
                <a:latin typeface="+mj-lt"/>
              </a:defRPr>
            </a:lvl1pPr>
          </a:lstStyle>
          <a:p>
            <a:r>
              <a:rPr lang="en-US" dirty="0"/>
              <a:t>Click to edit Master title style</a:t>
            </a:r>
            <a:endParaRPr lang="en-US" dirty="0"/>
          </a:p>
        </p:txBody>
      </p:sp>
      <p:sp>
        <p:nvSpPr>
          <p:cNvPr id="2" name="Date Placeholder 1"/>
          <p:cNvSpPr>
            <a:spLocks noGrp="1"/>
          </p:cNvSpPr>
          <p:nvPr>
            <p:ph type="dt" sz="half" idx="14"/>
          </p:nvPr>
        </p:nvSpPr>
        <p:spPr/>
        <p:txBody>
          <a:bodyPr/>
          <a:lstStyle>
            <a:lvl1pPr>
              <a:defRPr>
                <a:solidFill>
                  <a:srgbClr val="FFFFFF"/>
                </a:solidFill>
              </a:defRPr>
            </a:lvl1pPr>
          </a:lstStyle>
          <a:p>
            <a:fld id="{E8F798D8-4C49-4660-834A-201C1497300C}" type="datetime1">
              <a:rPr lang="en-US" smtClean="0"/>
            </a:fld>
            <a:endParaRPr lang="en-US" dirty="0"/>
          </a:p>
        </p:txBody>
      </p:sp>
      <p:pic>
        <p:nvPicPr>
          <p:cNvPr id="8" name="Picture 7"/>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9"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showMasterSp="0" userDrawn="1">
  <p:cSld name="7_Opening">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42603"/>
          <a:stretch>
            <a:fillRect/>
          </a:stretch>
        </p:blipFill>
        <p:spPr>
          <a:xfrm>
            <a:off x="5522360" y="156754"/>
            <a:ext cx="7000015" cy="6858000"/>
          </a:xfrm>
          <a:prstGeom prst="rect">
            <a:avLst/>
          </a:prstGeom>
        </p:spPr>
      </p:pic>
      <p:sp>
        <p:nvSpPr>
          <p:cNvPr id="10" name="Text Placeholder 8"/>
          <p:cNvSpPr>
            <a:spLocks noGrp="1"/>
          </p:cNvSpPr>
          <p:nvPr>
            <p:ph type="body" sz="quarter" idx="16" hasCustomPrompt="1"/>
          </p:nvPr>
        </p:nvSpPr>
        <p:spPr>
          <a:xfrm>
            <a:off x="493776" y="1837478"/>
            <a:ext cx="1705898" cy="373170"/>
          </a:xfrm>
          <a:prstGeom prst="rect">
            <a:avLst/>
          </a:prstGeom>
          <a:solidFill>
            <a:schemeClr val="accent1"/>
          </a:solidFill>
        </p:spPr>
        <p:txBody>
          <a:bodyPr wrap="none" lIns="324000" tIns="36000" rIns="324000" bIns="36000" anchor="ctr" anchorCtr="0">
            <a:spAutoFit/>
          </a:bodyPr>
          <a:lstStyle>
            <a:lvl1pPr marL="0" indent="0" algn="l">
              <a:buNone/>
              <a:defRPr>
                <a:solidFill>
                  <a:schemeClr val="tx1"/>
                </a:solidFill>
                <a:latin typeface="+mj-lt"/>
                <a:ea typeface="Work Sans" panose="00000500000000000000" pitchFamily="2" charset="0"/>
                <a:cs typeface="Work Sans" panose="00000500000000000000" pitchFamily="2" charset="0"/>
              </a:defRPr>
            </a:lvl1pPr>
          </a:lstStyle>
          <a:p>
            <a:pPr lvl="0"/>
            <a:r>
              <a:rPr lang="en-US" dirty="0"/>
              <a:t>Add Date</a:t>
            </a:r>
            <a:endParaRPr lang="en-US" dirty="0"/>
          </a:p>
        </p:txBody>
      </p:sp>
      <p:sp>
        <p:nvSpPr>
          <p:cNvPr id="4" name="Text Placeholder 3"/>
          <p:cNvSpPr>
            <a:spLocks noGrp="1"/>
          </p:cNvSpPr>
          <p:nvPr>
            <p:ph type="body" sz="quarter" idx="23" hasCustomPrompt="1"/>
          </p:nvPr>
        </p:nvSpPr>
        <p:spPr>
          <a:xfrm>
            <a:off x="493776" y="4577566"/>
            <a:ext cx="5097324" cy="395756"/>
          </a:xfrm>
        </p:spPr>
        <p:txBody>
          <a:bodyPr/>
          <a:lstStyle>
            <a:lvl1pPr marL="0" indent="0" algn="l">
              <a:buNone/>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a:t>
            </a:r>
            <a:endParaRPr lang="en-IN" dirty="0"/>
          </a:p>
        </p:txBody>
      </p:sp>
      <p:sp>
        <p:nvSpPr>
          <p:cNvPr id="3" name="Rectangle 2"/>
          <p:cNvSpPr/>
          <p:nvPr userDrawn="1"/>
        </p:nvSpPr>
        <p:spPr>
          <a:xfrm>
            <a:off x="4909930" y="2223652"/>
            <a:ext cx="2514600" cy="1592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_big_white"/>
          <p:cNvSpPr>
            <a:spLocks noGrp="1"/>
          </p:cNvSpPr>
          <p:nvPr>
            <p:ph type="title"/>
          </p:nvPr>
        </p:nvSpPr>
        <p:spPr>
          <a:xfrm>
            <a:off x="493776" y="2397864"/>
            <a:ext cx="6996402" cy="1323439"/>
          </a:xfrm>
        </p:spPr>
        <p:txBody>
          <a:bodyPr/>
          <a:lstStyle>
            <a:lvl1pPr>
              <a:defRPr sz="4000" spc="0" baseline="0">
                <a:solidFill>
                  <a:schemeClr val="tx1"/>
                </a:solidFill>
                <a:latin typeface="+mj-lt"/>
              </a:defRPr>
            </a:lvl1pPr>
          </a:lstStyle>
          <a:p>
            <a:r>
              <a:rPr lang="en-US" dirty="0"/>
              <a:t>Click to edit Master title style</a:t>
            </a:r>
            <a:endParaRPr lang="en-US" dirty="0"/>
          </a:p>
        </p:txBody>
      </p:sp>
      <p:sp>
        <p:nvSpPr>
          <p:cNvPr id="14" name="Rectangle 13"/>
          <p:cNvSpPr/>
          <p:nvPr userDrawn="1"/>
        </p:nvSpPr>
        <p:spPr>
          <a:xfrm>
            <a:off x="3793657" y="600"/>
            <a:ext cx="2514600" cy="993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userDrawn="1"/>
        </p:nvGrpSpPr>
        <p:grpSpPr>
          <a:xfrm>
            <a:off x="493776" y="4255715"/>
            <a:ext cx="612430" cy="125486"/>
            <a:chOff x="575859" y="4778289"/>
            <a:chExt cx="887181" cy="181782"/>
          </a:xfrm>
          <a:solidFill>
            <a:schemeClr val="accent4"/>
          </a:solidFill>
        </p:grpSpPr>
        <p:sp>
          <p:nvSpPr>
            <p:cNvPr id="16" name="Oval 15"/>
            <p:cNvSpPr/>
            <p:nvPr/>
          </p:nvSpPr>
          <p:spPr>
            <a:xfrm>
              <a:off x="575859" y="4778289"/>
              <a:ext cx="181782" cy="181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7" name="Rectangle 16"/>
            <p:cNvSpPr/>
            <p:nvPr/>
          </p:nvSpPr>
          <p:spPr>
            <a:xfrm>
              <a:off x="845820" y="4788492"/>
              <a:ext cx="617220" cy="161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3" name="Group 22"/>
          <p:cNvGrpSpPr/>
          <p:nvPr userDrawn="1"/>
        </p:nvGrpSpPr>
        <p:grpSpPr>
          <a:xfrm>
            <a:off x="493776" y="668337"/>
            <a:ext cx="1833583" cy="527240"/>
            <a:chOff x="522288" y="496888"/>
            <a:chExt cx="866775" cy="249238"/>
          </a:xfrm>
          <a:solidFill>
            <a:schemeClr val="tx1"/>
          </a:solidFill>
        </p:grpSpPr>
        <p:sp>
          <p:nvSpPr>
            <p:cNvPr id="24" name="Rectangle 5"/>
            <p:cNvSpPr>
              <a:spLocks noChangeArrowheads="1"/>
            </p:cNvSpPr>
            <p:nvPr/>
          </p:nvSpPr>
          <p:spPr bwMode="auto">
            <a:xfrm>
              <a:off x="1054100" y="500063"/>
              <a:ext cx="38100" cy="244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IN">
                <a:solidFill>
                  <a:srgbClr val="000000"/>
                </a:solidFill>
              </a:endParaRPr>
            </a:p>
          </p:txBody>
        </p:sp>
        <p:sp>
          <p:nvSpPr>
            <p:cNvPr id="25" name="Freeform 6"/>
            <p:cNvSpPr/>
            <p:nvPr/>
          </p:nvSpPr>
          <p:spPr bwMode="auto">
            <a:xfrm>
              <a:off x="1198563" y="500063"/>
              <a:ext cx="106363" cy="244475"/>
            </a:xfrm>
            <a:custGeom>
              <a:avLst/>
              <a:gdLst>
                <a:gd name="T0" fmla="*/ 0 w 67"/>
                <a:gd name="T1" fmla="*/ 0 h 154"/>
                <a:gd name="T2" fmla="*/ 0 w 67"/>
                <a:gd name="T3" fmla="*/ 22 h 154"/>
                <a:gd name="T4" fmla="*/ 44 w 67"/>
                <a:gd name="T5" fmla="*/ 22 h 154"/>
                <a:gd name="T6" fmla="*/ 44 w 67"/>
                <a:gd name="T7" fmla="*/ 154 h 154"/>
                <a:gd name="T8" fmla="*/ 67 w 67"/>
                <a:gd name="T9" fmla="*/ 154 h 154"/>
                <a:gd name="T10" fmla="*/ 67 w 67"/>
                <a:gd name="T11" fmla="*/ 22 h 154"/>
                <a:gd name="T12" fmla="*/ 67 w 67"/>
                <a:gd name="T13" fmla="*/ 0 h 154"/>
                <a:gd name="T14" fmla="*/ 0 w 67"/>
                <a:gd name="T15" fmla="*/ 0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4">
                  <a:moveTo>
                    <a:pt x="0" y="0"/>
                  </a:moveTo>
                  <a:lnTo>
                    <a:pt x="0" y="22"/>
                  </a:lnTo>
                  <a:lnTo>
                    <a:pt x="44" y="22"/>
                  </a:lnTo>
                  <a:lnTo>
                    <a:pt x="44" y="154"/>
                  </a:lnTo>
                  <a:lnTo>
                    <a:pt x="67" y="154"/>
                  </a:lnTo>
                  <a:lnTo>
                    <a:pt x="67" y="22"/>
                  </a:lnTo>
                  <a:lnTo>
                    <a:pt x="6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6" name="Freeform 7"/>
            <p:cNvSpPr>
              <a:spLocks noEditPoints="1"/>
            </p:cNvSpPr>
            <p:nvPr/>
          </p:nvSpPr>
          <p:spPr bwMode="auto">
            <a:xfrm>
              <a:off x="790575" y="500063"/>
              <a:ext cx="176213" cy="244475"/>
            </a:xfrm>
            <a:custGeom>
              <a:avLst/>
              <a:gdLst>
                <a:gd name="T0" fmla="*/ 411 w 471"/>
                <a:gd name="T1" fmla="*/ 58 h 648"/>
                <a:gd name="T2" fmla="*/ 249 w 471"/>
                <a:gd name="T3" fmla="*/ 0 h 648"/>
                <a:gd name="T4" fmla="*/ 0 w 471"/>
                <a:gd name="T5" fmla="*/ 0 h 648"/>
                <a:gd name="T6" fmla="*/ 0 w 471"/>
                <a:gd name="T7" fmla="*/ 648 h 648"/>
                <a:gd name="T8" fmla="*/ 101 w 471"/>
                <a:gd name="T9" fmla="*/ 648 h 648"/>
                <a:gd name="T10" fmla="*/ 101 w 471"/>
                <a:gd name="T11" fmla="*/ 422 h 648"/>
                <a:gd name="T12" fmla="*/ 242 w 471"/>
                <a:gd name="T13" fmla="*/ 422 h 648"/>
                <a:gd name="T14" fmla="*/ 409 w 471"/>
                <a:gd name="T15" fmla="*/ 365 h 648"/>
                <a:gd name="T16" fmla="*/ 471 w 471"/>
                <a:gd name="T17" fmla="*/ 210 h 648"/>
                <a:gd name="T18" fmla="*/ 411 w 471"/>
                <a:gd name="T19" fmla="*/ 58 h 648"/>
                <a:gd name="T20" fmla="*/ 365 w 471"/>
                <a:gd name="T21" fmla="*/ 210 h 648"/>
                <a:gd name="T22" fmla="*/ 331 w 471"/>
                <a:gd name="T23" fmla="*/ 296 h 648"/>
                <a:gd name="T24" fmla="*/ 233 w 471"/>
                <a:gd name="T25" fmla="*/ 327 h 648"/>
                <a:gd name="T26" fmla="*/ 101 w 471"/>
                <a:gd name="T27" fmla="*/ 327 h 648"/>
                <a:gd name="T28" fmla="*/ 101 w 471"/>
                <a:gd name="T29" fmla="*/ 95 h 648"/>
                <a:gd name="T30" fmla="*/ 239 w 471"/>
                <a:gd name="T31" fmla="*/ 95 h 648"/>
                <a:gd name="T32" fmla="*/ 331 w 471"/>
                <a:gd name="T33" fmla="*/ 126 h 648"/>
                <a:gd name="T34" fmla="*/ 365 w 471"/>
                <a:gd name="T35" fmla="*/ 21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648">
                  <a:moveTo>
                    <a:pt x="411" y="58"/>
                  </a:moveTo>
                  <a:cubicBezTo>
                    <a:pt x="370" y="20"/>
                    <a:pt x="316" y="0"/>
                    <a:pt x="249" y="0"/>
                  </a:cubicBezTo>
                  <a:cubicBezTo>
                    <a:pt x="0" y="0"/>
                    <a:pt x="0" y="0"/>
                    <a:pt x="0" y="0"/>
                  </a:cubicBezTo>
                  <a:cubicBezTo>
                    <a:pt x="0" y="648"/>
                    <a:pt x="0" y="648"/>
                    <a:pt x="0" y="648"/>
                  </a:cubicBezTo>
                  <a:cubicBezTo>
                    <a:pt x="101" y="648"/>
                    <a:pt x="101" y="648"/>
                    <a:pt x="101" y="648"/>
                  </a:cubicBezTo>
                  <a:cubicBezTo>
                    <a:pt x="101" y="422"/>
                    <a:pt x="101" y="422"/>
                    <a:pt x="101" y="422"/>
                  </a:cubicBezTo>
                  <a:cubicBezTo>
                    <a:pt x="242" y="422"/>
                    <a:pt x="242" y="422"/>
                    <a:pt x="242" y="422"/>
                  </a:cubicBezTo>
                  <a:cubicBezTo>
                    <a:pt x="313" y="422"/>
                    <a:pt x="369" y="403"/>
                    <a:pt x="409" y="365"/>
                  </a:cubicBezTo>
                  <a:cubicBezTo>
                    <a:pt x="450" y="327"/>
                    <a:pt x="471" y="275"/>
                    <a:pt x="471" y="210"/>
                  </a:cubicBezTo>
                  <a:cubicBezTo>
                    <a:pt x="471" y="148"/>
                    <a:pt x="451" y="97"/>
                    <a:pt x="411" y="58"/>
                  </a:cubicBezTo>
                  <a:moveTo>
                    <a:pt x="365" y="210"/>
                  </a:moveTo>
                  <a:cubicBezTo>
                    <a:pt x="365" y="247"/>
                    <a:pt x="354" y="276"/>
                    <a:pt x="331" y="296"/>
                  </a:cubicBezTo>
                  <a:cubicBezTo>
                    <a:pt x="308" y="317"/>
                    <a:pt x="275" y="327"/>
                    <a:pt x="233" y="327"/>
                  </a:cubicBezTo>
                  <a:cubicBezTo>
                    <a:pt x="101" y="327"/>
                    <a:pt x="101" y="327"/>
                    <a:pt x="101" y="327"/>
                  </a:cubicBezTo>
                  <a:cubicBezTo>
                    <a:pt x="101" y="95"/>
                    <a:pt x="101" y="95"/>
                    <a:pt x="101" y="95"/>
                  </a:cubicBezTo>
                  <a:cubicBezTo>
                    <a:pt x="239" y="95"/>
                    <a:pt x="239" y="95"/>
                    <a:pt x="239" y="95"/>
                  </a:cubicBezTo>
                  <a:cubicBezTo>
                    <a:pt x="278" y="95"/>
                    <a:pt x="309" y="106"/>
                    <a:pt x="331" y="126"/>
                  </a:cubicBezTo>
                  <a:cubicBezTo>
                    <a:pt x="354" y="146"/>
                    <a:pt x="365" y="174"/>
                    <a:pt x="365" y="2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7" name="Freeform 8"/>
            <p:cNvSpPr/>
            <p:nvPr/>
          </p:nvSpPr>
          <p:spPr bwMode="auto">
            <a:xfrm>
              <a:off x="525463" y="500063"/>
              <a:ext cx="182563" cy="244475"/>
            </a:xfrm>
            <a:custGeom>
              <a:avLst/>
              <a:gdLst>
                <a:gd name="T0" fmla="*/ 53 w 115"/>
                <a:gd name="T1" fmla="*/ 75 h 154"/>
                <a:gd name="T2" fmla="*/ 115 w 115"/>
                <a:gd name="T3" fmla="*/ 0 h 154"/>
                <a:gd name="T4" fmla="*/ 86 w 115"/>
                <a:gd name="T5" fmla="*/ 0 h 154"/>
                <a:gd name="T6" fmla="*/ 34 w 115"/>
                <a:gd name="T7" fmla="*/ 64 h 154"/>
                <a:gd name="T8" fmla="*/ 34 w 115"/>
                <a:gd name="T9" fmla="*/ 64 h 154"/>
                <a:gd name="T10" fmla="*/ 33 w 115"/>
                <a:gd name="T11" fmla="*/ 64 h 154"/>
                <a:gd name="T12" fmla="*/ 24 w 115"/>
                <a:gd name="T13" fmla="*/ 64 h 154"/>
                <a:gd name="T14" fmla="*/ 24 w 115"/>
                <a:gd name="T15" fmla="*/ 51 h 154"/>
                <a:gd name="T16" fmla="*/ 24 w 115"/>
                <a:gd name="T17" fmla="*/ 19 h 154"/>
                <a:gd name="T18" fmla="*/ 24 w 115"/>
                <a:gd name="T19" fmla="*/ 0 h 154"/>
                <a:gd name="T20" fmla="*/ 23 w 115"/>
                <a:gd name="T21" fmla="*/ 0 h 154"/>
                <a:gd name="T22" fmla="*/ 0 w 115"/>
                <a:gd name="T23" fmla="*/ 0 h 154"/>
                <a:gd name="T24" fmla="*/ 0 w 115"/>
                <a:gd name="T25" fmla="*/ 19 h 154"/>
                <a:gd name="T26" fmla="*/ 0 w 115"/>
                <a:gd name="T27" fmla="*/ 51 h 154"/>
                <a:gd name="T28" fmla="*/ 0 w 115"/>
                <a:gd name="T29" fmla="*/ 64 h 154"/>
                <a:gd name="T30" fmla="*/ 0 w 115"/>
                <a:gd name="T31" fmla="*/ 86 h 154"/>
                <a:gd name="T32" fmla="*/ 0 w 115"/>
                <a:gd name="T33" fmla="*/ 109 h 154"/>
                <a:gd name="T34" fmla="*/ 24 w 115"/>
                <a:gd name="T35" fmla="*/ 109 h 154"/>
                <a:gd name="T36" fmla="*/ 24 w 115"/>
                <a:gd name="T37" fmla="*/ 86 h 154"/>
                <a:gd name="T38" fmla="*/ 34 w 115"/>
                <a:gd name="T39" fmla="*/ 86 h 154"/>
                <a:gd name="T40" fmla="*/ 44 w 115"/>
                <a:gd name="T41" fmla="*/ 98 h 154"/>
                <a:gd name="T42" fmla="*/ 88 w 115"/>
                <a:gd name="T43" fmla="*/ 154 h 154"/>
                <a:gd name="T44" fmla="*/ 115 w 115"/>
                <a:gd name="T45" fmla="*/ 154 h 154"/>
                <a:gd name="T46" fmla="*/ 53 w 115"/>
                <a:gd name="T47" fmla="*/ 7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154">
                  <a:moveTo>
                    <a:pt x="53" y="75"/>
                  </a:moveTo>
                  <a:lnTo>
                    <a:pt x="115" y="0"/>
                  </a:lnTo>
                  <a:lnTo>
                    <a:pt x="86" y="0"/>
                  </a:lnTo>
                  <a:lnTo>
                    <a:pt x="34" y="64"/>
                  </a:lnTo>
                  <a:lnTo>
                    <a:pt x="34" y="64"/>
                  </a:lnTo>
                  <a:lnTo>
                    <a:pt x="33" y="64"/>
                  </a:lnTo>
                  <a:lnTo>
                    <a:pt x="24" y="64"/>
                  </a:lnTo>
                  <a:lnTo>
                    <a:pt x="24" y="51"/>
                  </a:lnTo>
                  <a:lnTo>
                    <a:pt x="24" y="19"/>
                  </a:lnTo>
                  <a:lnTo>
                    <a:pt x="24" y="0"/>
                  </a:lnTo>
                  <a:lnTo>
                    <a:pt x="23" y="0"/>
                  </a:lnTo>
                  <a:lnTo>
                    <a:pt x="0" y="0"/>
                  </a:lnTo>
                  <a:lnTo>
                    <a:pt x="0" y="19"/>
                  </a:lnTo>
                  <a:lnTo>
                    <a:pt x="0" y="51"/>
                  </a:lnTo>
                  <a:lnTo>
                    <a:pt x="0" y="64"/>
                  </a:lnTo>
                  <a:lnTo>
                    <a:pt x="0" y="86"/>
                  </a:lnTo>
                  <a:lnTo>
                    <a:pt x="0" y="109"/>
                  </a:lnTo>
                  <a:lnTo>
                    <a:pt x="24" y="109"/>
                  </a:lnTo>
                  <a:lnTo>
                    <a:pt x="24" y="86"/>
                  </a:lnTo>
                  <a:lnTo>
                    <a:pt x="34" y="86"/>
                  </a:lnTo>
                  <a:lnTo>
                    <a:pt x="44" y="98"/>
                  </a:lnTo>
                  <a:lnTo>
                    <a:pt x="88" y="154"/>
                  </a:lnTo>
                  <a:lnTo>
                    <a:pt x="115" y="154"/>
                  </a:lnTo>
                  <a:lnTo>
                    <a:pt x="53"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8" name="Freeform 9"/>
            <p:cNvSpPr/>
            <p:nvPr/>
          </p:nvSpPr>
          <p:spPr bwMode="auto">
            <a:xfrm>
              <a:off x="1344613" y="496888"/>
              <a:ext cx="44450" cy="42863"/>
            </a:xfrm>
            <a:custGeom>
              <a:avLst/>
              <a:gdLst>
                <a:gd name="T0" fmla="*/ 73 w 119"/>
                <a:gd name="T1" fmla="*/ 4 h 114"/>
                <a:gd name="T2" fmla="*/ 30 w 119"/>
                <a:gd name="T3" fmla="*/ 9 h 114"/>
                <a:gd name="T4" fmla="*/ 4 w 119"/>
                <a:gd name="T5" fmla="*/ 43 h 114"/>
                <a:gd name="T6" fmla="*/ 9 w 119"/>
                <a:gd name="T7" fmla="*/ 85 h 114"/>
                <a:gd name="T8" fmla="*/ 43 w 119"/>
                <a:gd name="T9" fmla="*/ 112 h 114"/>
                <a:gd name="T10" fmla="*/ 57 w 119"/>
                <a:gd name="T11" fmla="*/ 114 h 114"/>
                <a:gd name="T12" fmla="*/ 111 w 119"/>
                <a:gd name="T13" fmla="*/ 73 h 114"/>
                <a:gd name="T14" fmla="*/ 73 w 119"/>
                <a:gd name="T15" fmla="*/ 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14">
                  <a:moveTo>
                    <a:pt x="73" y="4"/>
                  </a:moveTo>
                  <a:cubicBezTo>
                    <a:pt x="59" y="0"/>
                    <a:pt x="44" y="2"/>
                    <a:pt x="30" y="9"/>
                  </a:cubicBezTo>
                  <a:cubicBezTo>
                    <a:pt x="17" y="17"/>
                    <a:pt x="8" y="29"/>
                    <a:pt x="4" y="43"/>
                  </a:cubicBezTo>
                  <a:cubicBezTo>
                    <a:pt x="0" y="57"/>
                    <a:pt x="1" y="72"/>
                    <a:pt x="9" y="85"/>
                  </a:cubicBezTo>
                  <a:cubicBezTo>
                    <a:pt x="16" y="98"/>
                    <a:pt x="28" y="107"/>
                    <a:pt x="43" y="112"/>
                  </a:cubicBezTo>
                  <a:cubicBezTo>
                    <a:pt x="48" y="113"/>
                    <a:pt x="52" y="114"/>
                    <a:pt x="57" y="114"/>
                  </a:cubicBezTo>
                  <a:cubicBezTo>
                    <a:pt x="81" y="114"/>
                    <a:pt x="104" y="97"/>
                    <a:pt x="111" y="73"/>
                  </a:cubicBezTo>
                  <a:cubicBezTo>
                    <a:pt x="119" y="44"/>
                    <a:pt x="102" y="12"/>
                    <a:pt x="73"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sp>
          <p:nvSpPr>
            <p:cNvPr id="29" name="Freeform 10"/>
            <p:cNvSpPr/>
            <p:nvPr/>
          </p:nvSpPr>
          <p:spPr bwMode="auto">
            <a:xfrm>
              <a:off x="522288" y="703263"/>
              <a:ext cx="42863" cy="42863"/>
            </a:xfrm>
            <a:custGeom>
              <a:avLst/>
              <a:gdLst>
                <a:gd name="T0" fmla="*/ 74 w 115"/>
                <a:gd name="T1" fmla="*/ 4 h 114"/>
                <a:gd name="T2" fmla="*/ 31 w 115"/>
                <a:gd name="T3" fmla="*/ 9 h 114"/>
                <a:gd name="T4" fmla="*/ 4 w 115"/>
                <a:gd name="T5" fmla="*/ 43 h 114"/>
                <a:gd name="T6" fmla="*/ 9 w 115"/>
                <a:gd name="T7" fmla="*/ 85 h 114"/>
                <a:gd name="T8" fmla="*/ 43 w 115"/>
                <a:gd name="T9" fmla="*/ 112 h 114"/>
                <a:gd name="T10" fmla="*/ 58 w 115"/>
                <a:gd name="T11" fmla="*/ 114 h 114"/>
                <a:gd name="T12" fmla="*/ 111 w 115"/>
                <a:gd name="T13" fmla="*/ 74 h 114"/>
                <a:gd name="T14" fmla="*/ 106 w 115"/>
                <a:gd name="T15" fmla="*/ 31 h 114"/>
                <a:gd name="T16" fmla="*/ 74 w 115"/>
                <a:gd name="T1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4">
                  <a:moveTo>
                    <a:pt x="74" y="4"/>
                  </a:moveTo>
                  <a:cubicBezTo>
                    <a:pt x="59" y="0"/>
                    <a:pt x="44" y="2"/>
                    <a:pt x="31" y="9"/>
                  </a:cubicBezTo>
                  <a:cubicBezTo>
                    <a:pt x="18" y="17"/>
                    <a:pt x="8" y="29"/>
                    <a:pt x="4" y="43"/>
                  </a:cubicBezTo>
                  <a:cubicBezTo>
                    <a:pt x="0" y="57"/>
                    <a:pt x="2" y="72"/>
                    <a:pt x="9" y="85"/>
                  </a:cubicBezTo>
                  <a:cubicBezTo>
                    <a:pt x="17" y="98"/>
                    <a:pt x="29" y="108"/>
                    <a:pt x="43" y="112"/>
                  </a:cubicBezTo>
                  <a:cubicBezTo>
                    <a:pt x="48" y="113"/>
                    <a:pt x="53" y="114"/>
                    <a:pt x="58" y="114"/>
                  </a:cubicBezTo>
                  <a:cubicBezTo>
                    <a:pt x="82" y="114"/>
                    <a:pt x="105" y="98"/>
                    <a:pt x="111" y="74"/>
                  </a:cubicBezTo>
                  <a:cubicBezTo>
                    <a:pt x="115" y="59"/>
                    <a:pt x="114" y="44"/>
                    <a:pt x="106" y="31"/>
                  </a:cubicBezTo>
                  <a:cubicBezTo>
                    <a:pt x="99" y="18"/>
                    <a:pt x="88" y="8"/>
                    <a:pt x="74"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solidFill>
                  <a:srgbClr val="000000"/>
                </a:solidFill>
              </a:endParaRPr>
            </a:p>
          </p:txBody>
        </p: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showMasterSp="0" userDrawn="1">
  <p:cSld name="Title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2" name="Title_white"/>
          <p:cNvSpPr>
            <a:spLocks noGrp="1"/>
          </p:cNvSpPr>
          <p:nvPr>
            <p:ph type="title"/>
          </p:nvPr>
        </p:nvSpPr>
        <p:spPr/>
        <p:txBody>
          <a:bodyPr/>
          <a:lstStyle>
            <a:lvl1pPr>
              <a:defRPr>
                <a:solidFill>
                  <a:srgbClr val="FFFFFF"/>
                </a:solidFill>
              </a:defRPr>
            </a:lvl1pPr>
          </a:lstStyle>
          <a:p>
            <a:r>
              <a:rPr lang="en-US" dirty="0"/>
              <a:t>Click to edit Master title style</a:t>
            </a:r>
            <a:endParaRPr lang="en-US" dirty="0"/>
          </a:p>
        </p:txBody>
      </p:sp>
      <p:sp>
        <p:nvSpPr>
          <p:cNvPr id="8" name="Date Placeholder 7"/>
          <p:cNvSpPr>
            <a:spLocks noGrp="1"/>
          </p:cNvSpPr>
          <p:nvPr>
            <p:ph type="dt" sz="half" idx="14"/>
          </p:nvPr>
        </p:nvSpPr>
        <p:spPr>
          <a:xfrm flipH="1">
            <a:off x="10217150" y="6327577"/>
            <a:ext cx="866140" cy="238051"/>
          </a:xfrm>
          <a:prstGeom prst="rect">
            <a:avLst/>
          </a:prstGeom>
        </p:spPr>
        <p:txBody>
          <a:bodyPr/>
          <a:lstStyle>
            <a:lvl1pPr>
              <a:defRPr>
                <a:solidFill>
                  <a:srgbClr val="FFFFFF"/>
                </a:solidFill>
              </a:defRPr>
            </a:lvl1pPr>
          </a:lstStyle>
          <a:p>
            <a:fld id="{DE84CC61-8B0B-4740-A668-72303DDDB668}"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2" name="Title_white"/>
          <p:cNvSpPr>
            <a:spLocks noGrp="1"/>
          </p:cNvSpPr>
          <p:nvPr>
            <p:ph type="title"/>
          </p:nvPr>
        </p:nvSpPr>
        <p:spPr/>
        <p:txBody>
          <a:bodyPr/>
          <a:lstStyle>
            <a:lvl1pPr>
              <a:defRPr>
                <a:solidFill>
                  <a:srgbClr val="FFFFFF"/>
                </a:solidFill>
              </a:defRPr>
            </a:lvl1pPr>
          </a:lstStyle>
          <a:p>
            <a:r>
              <a:rPr lang="en-US" dirty="0"/>
              <a:t>Click to edit Master title style</a:t>
            </a:r>
            <a:endParaRPr lang="en-US" dirty="0"/>
          </a:p>
        </p:txBody>
      </p:sp>
      <p:sp>
        <p:nvSpPr>
          <p:cNvPr id="6" name="Subtitle_whit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solidFill>
                  <a:srgbClr val="FFFFFF"/>
                </a:solidFill>
                <a:latin typeface="Work Sans Light" panose="00000400000000000000" pitchFamily="2" charset="0"/>
              </a:defRPr>
            </a:lvl1pPr>
          </a:lstStyle>
          <a:p>
            <a:pPr lvl="0"/>
            <a:r>
              <a:rPr lang="en-US" dirty="0"/>
              <a:t>Subtitle goes here</a:t>
            </a:r>
            <a:endParaRPr lang="en-US" dirty="0"/>
          </a:p>
        </p:txBody>
      </p:sp>
      <p:sp>
        <p:nvSpPr>
          <p:cNvPr id="9" name="Date Placeholder 8"/>
          <p:cNvSpPr>
            <a:spLocks noGrp="1"/>
          </p:cNvSpPr>
          <p:nvPr>
            <p:ph type="dt" sz="half" idx="15"/>
          </p:nvPr>
        </p:nvSpPr>
        <p:spPr>
          <a:xfrm flipH="1">
            <a:off x="10217150" y="6327577"/>
            <a:ext cx="866140" cy="238051"/>
          </a:xfrm>
          <a:prstGeom prst="rect">
            <a:avLst/>
          </a:prstGeom>
        </p:spPr>
        <p:txBody>
          <a:bodyPr/>
          <a:lstStyle>
            <a:lvl1pPr>
              <a:defRPr>
                <a:solidFill>
                  <a:srgbClr val="FFFFFF"/>
                </a:solidFill>
              </a:defRPr>
            </a:lvl1pPr>
          </a:lstStyle>
          <a:p>
            <a:fld id="{840A65E6-EDF1-4866-A8DF-914031E8B155}" type="datetime1">
              <a:rPr lang="en-US" smtClean="0"/>
            </a:fld>
            <a:endParaRPr lang="en-US" dirty="0"/>
          </a:p>
        </p:txBody>
      </p:sp>
      <p:sp>
        <p:nvSpPr>
          <p:cNvPr id="10" name="Footer Placeholder 9"/>
          <p:cNvSpPr>
            <a:spLocks noGrp="1"/>
          </p:cNvSpPr>
          <p:nvPr>
            <p:ph type="ftr" sz="quarter" idx="16"/>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17"/>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showMasterSp="0" userDrawn="1">
  <p:cSld name="Title with background 2">
    <p:bg>
      <p:bgRef idx="1001">
        <a:schemeClr val="bg2"/>
      </p:bgRef>
    </p:bg>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2" name="Title_big_white"/>
          <p:cNvSpPr>
            <a:spLocks noGrp="1"/>
          </p:cNvSpPr>
          <p:nvPr>
            <p:ph type="title"/>
          </p:nvPr>
        </p:nvSpPr>
        <p:spPr>
          <a:xfrm>
            <a:off x="537459" y="515462"/>
            <a:ext cx="11117083" cy="800219"/>
          </a:xfrm>
        </p:spPr>
        <p:txBody>
          <a:bodyPr/>
          <a:lstStyle>
            <a:lvl1pPr>
              <a:defRPr sz="4600">
                <a:solidFill>
                  <a:srgbClr val="FFFFFF"/>
                </a:solidFill>
                <a:latin typeface="+mj-lt"/>
              </a:defRPr>
            </a:lvl1pPr>
          </a:lstStyle>
          <a:p>
            <a:r>
              <a:rPr lang="en-US" dirty="0"/>
              <a:t>Click to edit Master title style</a:t>
            </a:r>
            <a:endParaRPr lang="en-US" dirty="0"/>
          </a:p>
        </p:txBody>
      </p:sp>
      <p:sp>
        <p:nvSpPr>
          <p:cNvPr id="8" name="Date Placeholder 7"/>
          <p:cNvSpPr>
            <a:spLocks noGrp="1"/>
          </p:cNvSpPr>
          <p:nvPr>
            <p:ph type="dt" sz="half" idx="14"/>
          </p:nvPr>
        </p:nvSpPr>
        <p:spPr>
          <a:xfrm flipH="1">
            <a:off x="10217150" y="6327577"/>
            <a:ext cx="866140" cy="238051"/>
          </a:xfrm>
          <a:prstGeom prst="rect">
            <a:avLst/>
          </a:prstGeom>
        </p:spPr>
        <p:txBody>
          <a:bodyPr/>
          <a:lstStyle>
            <a:lvl1pPr>
              <a:defRPr>
                <a:solidFill>
                  <a:srgbClr val="FFFFFF"/>
                </a:solidFill>
              </a:defRPr>
            </a:lvl1pPr>
          </a:lstStyle>
          <a:p>
            <a:fld id="{A8F67471-9DFE-4363-BB63-0B35FBEBC6F3}"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showMasterSp="0" userDrawn="1">
  <p:cSld name="Title bottom with background">
    <p:bg>
      <p:bgRef idx="1001">
        <a:schemeClr val="bg2"/>
      </p:bgRef>
    </p:bg>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2" name="Title_big_bottom"/>
          <p:cNvSpPr>
            <a:spLocks noGrp="1"/>
          </p:cNvSpPr>
          <p:nvPr>
            <p:ph type="title"/>
          </p:nvPr>
        </p:nvSpPr>
        <p:spPr>
          <a:xfrm>
            <a:off x="537459" y="4376267"/>
            <a:ext cx="11117083" cy="800219"/>
          </a:xfrm>
        </p:spPr>
        <p:txBody>
          <a:bodyPr/>
          <a:lstStyle>
            <a:lvl1pPr>
              <a:defRPr sz="4600">
                <a:solidFill>
                  <a:srgbClr val="FFFFFF"/>
                </a:solidFill>
                <a:latin typeface="+mj-lt"/>
              </a:defRPr>
            </a:lvl1pPr>
          </a:lstStyle>
          <a:p>
            <a:r>
              <a:rPr lang="en-US" dirty="0"/>
              <a:t>Click to edit Master title style</a:t>
            </a:r>
            <a:endParaRPr lang="en-US" dirty="0"/>
          </a:p>
        </p:txBody>
      </p:sp>
      <p:sp>
        <p:nvSpPr>
          <p:cNvPr id="8" name="Date Placeholder 7"/>
          <p:cNvSpPr>
            <a:spLocks noGrp="1"/>
          </p:cNvSpPr>
          <p:nvPr>
            <p:ph type="dt" sz="half" idx="14"/>
          </p:nvPr>
        </p:nvSpPr>
        <p:spPr>
          <a:xfrm flipH="1">
            <a:off x="10217150" y="6327577"/>
            <a:ext cx="866140" cy="238051"/>
          </a:xfrm>
          <a:prstGeom prst="rect">
            <a:avLst/>
          </a:prstGeom>
        </p:spPr>
        <p:txBody>
          <a:bodyPr/>
          <a:lstStyle>
            <a:lvl1pPr>
              <a:defRPr>
                <a:solidFill>
                  <a:srgbClr val="FFFFFF"/>
                </a:solidFill>
              </a:defRPr>
            </a:lvl1pPr>
          </a:lstStyle>
          <a:p>
            <a:fld id="{D547762D-2215-4B1C-9A38-1797A6D1E6D1}"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showMasterSp="0" userDrawn="1">
  <p:cSld name="Title center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2242484"/>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a:xfrm flipH="1">
            <a:off x="10217150" y="6327577"/>
            <a:ext cx="866140" cy="238051"/>
          </a:xfrm>
          <a:prstGeom prst="rect">
            <a:avLst/>
          </a:prstGeom>
        </p:spPr>
        <p:txBody>
          <a:bodyPr/>
          <a:lstStyle>
            <a:lvl1pPr>
              <a:defRPr>
                <a:solidFill>
                  <a:srgbClr val="FFFFFF"/>
                </a:solidFill>
              </a:defRPr>
            </a:lvl1pPr>
          </a:lstStyle>
          <a:p>
            <a:fld id="{207EB205-5F9B-4676-9C80-614CD1315D35}"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showMasterSp="0" userDrawn="1">
  <p:cSld name="Title middle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2995024"/>
            <a:ext cx="11117083" cy="800219"/>
          </a:xfrm>
        </p:spPr>
        <p:txBody>
          <a:bodyPr anchor="ctr"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a:xfrm flipH="1">
            <a:off x="10217150" y="6327577"/>
            <a:ext cx="866140" cy="238051"/>
          </a:xfrm>
          <a:prstGeom prst="rect">
            <a:avLst/>
          </a:prstGeom>
        </p:spPr>
        <p:txBody>
          <a:bodyPr/>
          <a:lstStyle>
            <a:lvl1pPr>
              <a:defRPr>
                <a:solidFill>
                  <a:srgbClr val="FFFFFF"/>
                </a:solidFill>
              </a:defRPr>
            </a:lvl1pPr>
          </a:lstStyle>
          <a:p>
            <a:fld id="{028D6BEE-9456-4B14-9C4B-37CE2DA39ED3}"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showMasterSp="0" userDrawn="1">
  <p:cSld name="Title center with background 2">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1188800"/>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a:xfrm flipH="1">
            <a:off x="10217150" y="6327577"/>
            <a:ext cx="866140" cy="238051"/>
          </a:xfrm>
          <a:prstGeom prst="rect">
            <a:avLst/>
          </a:prstGeom>
        </p:spPr>
        <p:txBody>
          <a:bodyPr/>
          <a:lstStyle>
            <a:lvl1pPr>
              <a:defRPr>
                <a:solidFill>
                  <a:srgbClr val="FFFFFF"/>
                </a:solidFill>
              </a:defRPr>
            </a:lvl1pPr>
          </a:lstStyle>
          <a:p>
            <a:fld id="{712FA5AD-8265-4A7C-BF21-083F25C403B4}"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showMasterSp="0" userDrawn="1">
  <p:cSld name="Title center with background 3">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1843561"/>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showMasterSp="0" userDrawn="1">
  <p:cSld name="Section">
    <p:bg>
      <p:bgRef idx="1001">
        <a:schemeClr val="bg2"/>
      </p:bgRef>
    </p:bg>
    <p:spTree>
      <p:nvGrpSpPr>
        <p:cNvPr id="1" name=""/>
        <p:cNvGrpSpPr/>
        <p:nvPr/>
      </p:nvGrpSpPr>
      <p:grpSpPr>
        <a:xfrm>
          <a:off x="0" y="0"/>
          <a:ext cx="0" cy="0"/>
          <a:chOff x="0" y="0"/>
          <a:chExt cx="0" cy="0"/>
        </a:xfrm>
      </p:grpSpPr>
      <p:sp>
        <p:nvSpPr>
          <p:cNvPr id="114" name="Title_big_white"/>
          <p:cNvSpPr>
            <a:spLocks noGrp="1"/>
          </p:cNvSpPr>
          <p:nvPr>
            <p:ph type="title"/>
          </p:nvPr>
        </p:nvSpPr>
        <p:spPr>
          <a:xfrm>
            <a:off x="537459" y="3001960"/>
            <a:ext cx="11117083" cy="1892826"/>
          </a:xfrm>
        </p:spPr>
        <p:txBody>
          <a:bodyPr anchor="t" anchorCtr="0"/>
          <a:lstStyle>
            <a:lvl1pPr algn="ctr">
              <a:lnSpc>
                <a:spcPct val="90000"/>
              </a:lnSpc>
              <a:defRPr sz="6500" b="0" spc="0" baseline="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6"/>
          </p:nvPr>
        </p:nvSpPr>
        <p:spPr>
          <a:xfrm flipH="1">
            <a:off x="10217150" y="6327577"/>
            <a:ext cx="866140" cy="238051"/>
          </a:xfrm>
          <a:prstGeom prst="rect">
            <a:avLst/>
          </a:prstGeom>
        </p:spPr>
        <p:txBody>
          <a:bodyPr/>
          <a:lstStyle>
            <a:lvl1pPr>
              <a:defRPr>
                <a:solidFill>
                  <a:srgbClr val="FFFFFF"/>
                </a:solidFill>
              </a:defRPr>
            </a:lvl1pPr>
          </a:lstStyle>
          <a:p>
            <a:fld id="{9AEB8ACD-A3AB-4B42-9CF8-F010026B57FB}" type="datetime1">
              <a:rPr lang="en-US" smtClean="0"/>
            </a:fld>
            <a:endParaRPr lang="en-US" dirty="0"/>
          </a:p>
        </p:txBody>
      </p:sp>
      <p:sp>
        <p:nvSpPr>
          <p:cNvPr id="7" name="Footer Placeholder 6"/>
          <p:cNvSpPr>
            <a:spLocks noGrp="1"/>
          </p:cNvSpPr>
          <p:nvPr>
            <p:ph type="ftr" sz="quarter" idx="17"/>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8" name="Slide Number Placeholder 7"/>
          <p:cNvSpPr>
            <a:spLocks noGrp="1"/>
          </p:cNvSpPr>
          <p:nvPr>
            <p:ph type="sldNum" sz="quarter" idx="18"/>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Title center &amp; half backgroun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351224" y="0"/>
            <a:ext cx="5840776"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Footer Placeholder 3"/>
          <p:cNvSpPr>
            <a:spLocks noGrp="1"/>
          </p:cNvSpPr>
          <p:nvPr>
            <p:ph type="ftr" sz="quarter" idx="13"/>
          </p:nvPr>
        </p:nvSpPr>
        <p:spPr>
          <a:xfrm>
            <a:off x="6351224" y="6323714"/>
            <a:ext cx="3661458" cy="245776"/>
          </a:xfrm>
        </p:spPr>
        <p:txBody>
          <a:bodyPr/>
          <a:lstStyle>
            <a:lvl1pPr>
              <a:defRPr>
                <a:solidFill>
                  <a:srgbClr val="FFFFFF"/>
                </a:solidFill>
              </a:defRPr>
            </a:lvl1pPr>
          </a:lstStyle>
          <a:p>
            <a:r>
              <a:rPr lang="en-US"/>
              <a:t>Restricted and Confidential © Work Sans 10 pt</a:t>
            </a:r>
            <a:endParaRPr lang="en-US" dirty="0"/>
          </a:p>
        </p:txBody>
      </p:sp>
      <p:sp>
        <p:nvSpPr>
          <p:cNvPr id="8" name="Title_half_left"/>
          <p:cNvSpPr>
            <a:spLocks noGrp="1"/>
          </p:cNvSpPr>
          <p:nvPr>
            <p:ph type="title"/>
          </p:nvPr>
        </p:nvSpPr>
        <p:spPr>
          <a:xfrm>
            <a:off x="605193" y="1839567"/>
            <a:ext cx="5245825" cy="1508105"/>
          </a:xfrm>
        </p:spPr>
        <p:txBody>
          <a:bodyPr anchor="t" anchorCtr="0"/>
          <a:lstStyle>
            <a:lvl1pPr algn="ctr">
              <a:defRPr sz="4600" spc="0" baseline="0">
                <a:solidFill>
                  <a:schemeClr val="tx1"/>
                </a:solidFill>
                <a:latin typeface="+mj-lt"/>
              </a:defRPr>
            </a:lvl1pPr>
          </a:lstStyle>
          <a:p>
            <a:r>
              <a:rPr lang="en-US" dirty="0"/>
              <a:t>Click to edit Master title style</a:t>
            </a:r>
            <a:endParaRPr lang="en-US" dirty="0"/>
          </a:p>
        </p:txBody>
      </p:sp>
      <p:sp>
        <p:nvSpPr>
          <p:cNvPr id="2" name="Date Placeholder 1"/>
          <p:cNvSpPr>
            <a:spLocks noGrp="1"/>
          </p:cNvSpPr>
          <p:nvPr>
            <p:ph type="dt" sz="half" idx="14"/>
          </p:nvPr>
        </p:nvSpPr>
        <p:spPr/>
        <p:txBody>
          <a:bodyPr/>
          <a:lstStyle>
            <a:lvl1pPr>
              <a:defRPr>
                <a:solidFill>
                  <a:srgbClr val="FFFFFF"/>
                </a:solidFill>
              </a:defRPr>
            </a:lvl1pPr>
          </a:lstStyle>
          <a:p>
            <a:fld id="{889F6CD4-E80C-4756-8E83-808E2F43A61E}" type="datetime1">
              <a:rPr lang="en-US" smtClean="0"/>
            </a:fld>
            <a:endParaRPr lang="en-US" dirty="0"/>
          </a:p>
        </p:txBody>
      </p:sp>
      <p:pic>
        <p:nvPicPr>
          <p:cNvPr id="9" name="Picture 8"/>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10"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showMasterSp="0" userDrawn="1">
  <p:cSld name="Title &amp; half background righ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351224" y="0"/>
            <a:ext cx="5840776" cy="6858000"/>
          </a:xfrm>
          <a:prstGeom prst="rect">
            <a:avLst/>
          </a:prstGeom>
          <a:solidFill>
            <a:schemeClr val="bg1">
              <a:lumMod val="95000"/>
            </a:schemeClr>
          </a:solidFill>
        </p:spPr>
        <p:txBody>
          <a:bodyPr/>
          <a:lstStyle>
            <a:lvl1pPr marL="0" indent="0">
              <a:buNone/>
              <a:defRPr>
                <a:noFill/>
              </a:defRPr>
            </a:lvl1pPr>
          </a:lstStyle>
          <a:p>
            <a:endParaRPr lang="en-US" dirty="0"/>
          </a:p>
        </p:txBody>
      </p:sp>
      <p:sp>
        <p:nvSpPr>
          <p:cNvPr id="2" name="Title_half_left"/>
          <p:cNvSpPr>
            <a:spLocks noGrp="1"/>
          </p:cNvSpPr>
          <p:nvPr>
            <p:ph type="title" hasCustomPrompt="1"/>
          </p:nvPr>
        </p:nvSpPr>
        <p:spPr>
          <a:xfrm>
            <a:off x="504751" y="2817264"/>
            <a:ext cx="5245824" cy="1476440"/>
          </a:xfrm>
        </p:spPr>
        <p:txBody>
          <a:bodyPr/>
          <a:lstStyle/>
          <a:p>
            <a:r>
              <a:rPr lang="en-US" dirty="0"/>
              <a:t>Click to edit Master title</a:t>
            </a:r>
            <a:endParaRPr lang="en-US" dirty="0"/>
          </a:p>
        </p:txBody>
      </p:sp>
      <p:sp>
        <p:nvSpPr>
          <p:cNvPr id="4" name="Text Placeholder 3"/>
          <p:cNvSpPr>
            <a:spLocks noGrp="1"/>
          </p:cNvSpPr>
          <p:nvPr>
            <p:ph type="body" sz="quarter" idx="12" hasCustomPrompt="1"/>
          </p:nvPr>
        </p:nvSpPr>
        <p:spPr>
          <a:xfrm>
            <a:off x="506896" y="4383088"/>
            <a:ext cx="5243679" cy="367816"/>
          </a:xfrm>
        </p:spPr>
        <p:txBody>
          <a:bodyPr/>
          <a:lstStyle>
            <a:lvl1pPr marL="0" indent="0">
              <a:buNone/>
              <a:defRPr/>
            </a:lvl1pPr>
            <a:lvl2pPr marL="266700" indent="0">
              <a:buNone/>
              <a:defRPr/>
            </a:lvl2pPr>
            <a:lvl3pPr marL="914400" indent="0">
              <a:buNone/>
              <a:defRPr/>
            </a:lvl3pPr>
            <a:lvl4pPr marL="1371600" indent="0">
              <a:buNone/>
              <a:defRPr/>
            </a:lvl4pPr>
            <a:lvl5pPr marL="1828800" indent="0">
              <a:buNone/>
              <a:defRPr/>
            </a:lvl5pPr>
          </a:lstStyle>
          <a:p>
            <a:pPr lvl="0"/>
            <a:r>
              <a:rPr lang="en-US" dirty="0"/>
              <a:t>Presenter Name</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4751" y="464694"/>
            <a:ext cx="1727322" cy="497469"/>
          </a:xfrm>
          <a:prstGeom prst="rect">
            <a:avLst/>
          </a:prstGeom>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amp; half background right">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537460" y="426425"/>
            <a:ext cx="5245824" cy="597306"/>
          </a:xfrm>
        </p:spPr>
        <p:txBody>
          <a:bodyPr/>
          <a:lstStyle/>
          <a:p>
            <a:r>
              <a:rPr lang="en-US" dirty="0"/>
              <a:t>Click to edit Master title</a:t>
            </a:r>
            <a:endParaRPr lang="en-US" dirty="0"/>
          </a:p>
        </p:txBody>
      </p:sp>
      <p:sp>
        <p:nvSpPr>
          <p:cNvPr id="6" name="Picture Placeholder 5"/>
          <p:cNvSpPr>
            <a:spLocks noGrp="1"/>
          </p:cNvSpPr>
          <p:nvPr>
            <p:ph type="pic" sz="quarter" idx="11"/>
          </p:nvPr>
        </p:nvSpPr>
        <p:spPr>
          <a:xfrm>
            <a:off x="6351224" y="0"/>
            <a:ext cx="5840776" cy="6858000"/>
          </a:xfrm>
          <a:prstGeom prst="rect">
            <a:avLst/>
          </a:prstGeom>
          <a:solidFill>
            <a:schemeClr val="bg1">
              <a:lumMod val="95000"/>
            </a:schemeClr>
          </a:solidFill>
        </p:spPr>
        <p:txBody>
          <a:bodyPr/>
          <a:lstStyle>
            <a:lvl1pPr marL="0" indent="0">
              <a:buNone/>
              <a:defRPr>
                <a:noFill/>
              </a:defRPr>
            </a:lvl1pPr>
          </a:lstStyle>
          <a:p>
            <a:endParaRPr lang="en-US" dirty="0"/>
          </a:p>
        </p:txBody>
      </p:sp>
      <p:sp>
        <p:nvSpPr>
          <p:cNvPr id="8" name="Subtitle_half_left"/>
          <p:cNvSpPr>
            <a:spLocks noGrp="1"/>
          </p:cNvSpPr>
          <p:nvPr>
            <p:ph type="body" sz="quarter" idx="14" hasCustomPrompt="1"/>
          </p:nvPr>
        </p:nvSpPr>
        <p:spPr>
          <a:xfrm>
            <a:off x="536401" y="1023731"/>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showMasterSp="0" userDrawn="1">
  <p:cSld name="Title &amp; half background left">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5842000" cy="6858000"/>
          </a:xfrm>
          <a:prstGeom prst="rect">
            <a:avLst/>
          </a:prstGeom>
          <a:solidFill>
            <a:schemeClr val="bg1">
              <a:lumMod val="95000"/>
            </a:schemeClr>
          </a:solidFill>
        </p:spPr>
        <p:txBody>
          <a:bodyPr/>
          <a:lstStyle>
            <a:lvl1pPr marL="0" indent="0">
              <a:buNone/>
              <a:defRPr>
                <a:noFill/>
              </a:defRPr>
            </a:lvl1pPr>
          </a:lstStyle>
          <a:p>
            <a:endParaRPr lang="en-US" dirty="0"/>
          </a:p>
        </p:txBody>
      </p:sp>
      <p:sp>
        <p:nvSpPr>
          <p:cNvPr id="9" name="Text Placeholder 8"/>
          <p:cNvSpPr>
            <a:spLocks noGrp="1"/>
          </p:cNvSpPr>
          <p:nvPr>
            <p:ph type="body" sz="quarter" idx="14"/>
          </p:nvPr>
        </p:nvSpPr>
        <p:spPr>
          <a:xfrm>
            <a:off x="6350000" y="2454275"/>
            <a:ext cx="5238750" cy="2236788"/>
          </a:xfrm>
        </p:spPr>
        <p:txBody>
          <a:bodyPr>
            <a:noAutofit/>
          </a:bodyPr>
          <a:lstStyle>
            <a:lvl1pPr marL="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1pPr>
            <a:lvl2pPr marL="2667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2pPr>
            <a:lvl3pPr marL="9144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3pPr>
            <a:lvl4pPr marL="13716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4pPr>
            <a:lvl5pPr marL="1828800" indent="0" algn="l" defTabSz="914400" rtl="0" eaLnBrk="1" latinLnBrk="0" hangingPunct="1">
              <a:lnSpc>
                <a:spcPct val="100000"/>
              </a:lnSpc>
              <a:spcBef>
                <a:spcPct val="0"/>
              </a:spcBef>
              <a:buNone/>
              <a:defRPr lang="en-IN" sz="3200" kern="1200" spc="0" baseline="0" dirty="0">
                <a:solidFill>
                  <a:schemeClr val="tx1"/>
                </a:solidFill>
                <a:latin typeface="+mj-lt"/>
                <a:ea typeface="+mj-ea"/>
                <a:cs typeface="+mj-cs"/>
              </a:defRPr>
            </a:lvl5pPr>
          </a:lstStyle>
          <a:p>
            <a:pPr lvl="0"/>
            <a:r>
              <a:rPr lang="en-US" dirty="0"/>
              <a:t>Click to edit Master text styles</a:t>
            </a:r>
            <a:endParaRPr lang="en-IN" dirty="0"/>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showMasterSp="0" userDrawn="1">
  <p:cSld name="1_Title &amp; half background left">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2991678"/>
            <a:ext cx="12192000" cy="3866322"/>
          </a:xfrm>
          <a:prstGeom prst="rect">
            <a:avLst/>
          </a:prstGeom>
          <a:solidFill>
            <a:schemeClr val="bg1">
              <a:lumMod val="95000"/>
            </a:schemeClr>
          </a:solidFill>
        </p:spPr>
        <p:txBody>
          <a:bodyPr/>
          <a:lstStyle>
            <a:lvl1pPr marL="0" indent="0">
              <a:buNone/>
              <a:defRPr>
                <a:noFill/>
              </a:defRPr>
            </a:lvl1pPr>
          </a:lstStyle>
          <a:p>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7419" y="436119"/>
            <a:ext cx="1727322" cy="497469"/>
          </a:xfrm>
          <a:prstGeom prst="rect">
            <a:avLst/>
          </a:prstGeom>
        </p:spPr>
      </p:pic>
      <p:sp>
        <p:nvSpPr>
          <p:cNvPr id="9" name="Text Placeholder 8"/>
          <p:cNvSpPr>
            <a:spLocks noGrp="1"/>
          </p:cNvSpPr>
          <p:nvPr>
            <p:ph type="body" sz="quarter" idx="14"/>
          </p:nvPr>
        </p:nvSpPr>
        <p:spPr>
          <a:xfrm>
            <a:off x="427259" y="341736"/>
            <a:ext cx="8638209" cy="1223460"/>
          </a:xfrm>
        </p:spPr>
        <p:txBody>
          <a:bodyPr>
            <a:noAutofit/>
          </a:bodyPr>
          <a:lstStyle>
            <a:lvl1pPr marL="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1pPr>
            <a:lvl2pPr marL="2667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2pPr>
            <a:lvl3pPr marL="9144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3pPr>
            <a:lvl4pPr marL="13716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4pPr>
            <a:lvl5pPr marL="1828800" indent="0" algn="l" defTabSz="914400" rtl="0" eaLnBrk="1" latinLnBrk="0" hangingPunct="1">
              <a:lnSpc>
                <a:spcPct val="100000"/>
              </a:lnSpc>
              <a:spcBef>
                <a:spcPct val="0"/>
              </a:spcBef>
              <a:buNone/>
              <a:defRPr lang="en-IN" sz="3200" kern="1200" spc="0" baseline="0" dirty="0">
                <a:solidFill>
                  <a:schemeClr val="tx1"/>
                </a:solidFill>
                <a:latin typeface="+mj-lt"/>
                <a:ea typeface="+mj-ea"/>
                <a:cs typeface="+mj-cs"/>
              </a:defRPr>
            </a:lvl5pPr>
          </a:lstStyle>
          <a:p>
            <a:pPr lvl="0"/>
            <a:r>
              <a:rPr lang="en-US" dirty="0"/>
              <a:t>Click to edit Master text styles</a:t>
            </a:r>
            <a:endParaRPr lang="en-IN" dirty="0"/>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amp; half color backgroun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6351223" y="0"/>
            <a:ext cx="5840777" cy="6858000"/>
          </a:xfrm>
          <a:prstGeom prst="rect">
            <a:avLst/>
          </a:prstGeom>
          <a:solidFill>
            <a:schemeClr val="bg2"/>
          </a:solidFill>
          <a:ln w="0">
            <a:solidFill>
              <a:schemeClr val="bg2">
                <a:alpha val="0"/>
              </a:schemeClr>
            </a:solidFill>
          </a:ln>
        </p:spPr>
        <p:txBody>
          <a:bodyPr/>
          <a:lstStyle>
            <a:lvl1pPr marL="0" indent="0">
              <a:buNone/>
              <a:defRPr sz="800">
                <a:noFill/>
              </a:defRPr>
            </a:lvl1pPr>
          </a:lstStyle>
          <a:p>
            <a:pPr lvl="0"/>
            <a:endParaRPr lang="en-US" dirty="0"/>
          </a:p>
        </p:txBody>
      </p:sp>
      <p:sp>
        <p:nvSpPr>
          <p:cNvPr id="2" name="Title_half_left"/>
          <p:cNvSpPr>
            <a:spLocks noGrp="1"/>
          </p:cNvSpPr>
          <p:nvPr>
            <p:ph type="title" hasCustomPrompt="1"/>
          </p:nvPr>
        </p:nvSpPr>
        <p:spPr>
          <a:xfrm>
            <a:off x="537460" y="505937"/>
            <a:ext cx="5245824" cy="600164"/>
          </a:xfrm>
        </p:spPr>
        <p:txBody>
          <a:bodyPr>
            <a:normAutofit/>
          </a:bodyPr>
          <a:lstStyle/>
          <a:p>
            <a:r>
              <a:rPr lang="en-US" dirty="0"/>
              <a:t>Click to edit Master title</a:t>
            </a:r>
            <a:endParaRPr lang="en-US" dirty="0"/>
          </a:p>
        </p:txBody>
      </p:sp>
      <p:sp>
        <p:nvSpPr>
          <p:cNvPr id="8" name="Subtitle_half_left"/>
          <p:cNvSpPr>
            <a:spLocks noGrp="1"/>
          </p:cNvSpPr>
          <p:nvPr>
            <p:ph type="body" sz="quarter" idx="15" hasCustomPrompt="1"/>
          </p:nvPr>
        </p:nvSpPr>
        <p:spPr>
          <a:xfrm>
            <a:off x="536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Picture Placeholder 6"/>
          <p:cNvSpPr>
            <a:spLocks noGrp="1"/>
          </p:cNvSpPr>
          <p:nvPr>
            <p:ph type="pic" sz="quarter" idx="12"/>
          </p:nvPr>
        </p:nvSpPr>
        <p:spPr>
          <a:xfrm>
            <a:off x="863600" y="1673955"/>
            <a:ext cx="4978400" cy="4366800"/>
          </a:xfrm>
          <a:prstGeom prst="rect">
            <a:avLst/>
          </a:prstGeom>
        </p:spPr>
        <p:txBody>
          <a:bodyPr/>
          <a:lstStyle>
            <a:lvl1pPr marL="0" indent="0">
              <a:buNone/>
              <a:defRPr>
                <a:noFill/>
              </a:defRPr>
            </a:lvl1pPr>
          </a:lstStyle>
          <a:p>
            <a:endParaRPr lang="en-US" dirty="0"/>
          </a:p>
        </p:txBody>
      </p:sp>
      <p:sp>
        <p:nvSpPr>
          <p:cNvPr id="8" name="Picture Placeholder 6"/>
          <p:cNvSpPr>
            <a:spLocks noGrp="1"/>
          </p:cNvSpPr>
          <p:nvPr>
            <p:ph type="pic" sz="quarter" idx="13"/>
          </p:nvPr>
        </p:nvSpPr>
        <p:spPr>
          <a:xfrm>
            <a:off x="6572956" y="1673955"/>
            <a:ext cx="4978400" cy="4366800"/>
          </a:xfrm>
          <a:prstGeom prst="rect">
            <a:avLst/>
          </a:prstGeom>
        </p:spPr>
        <p:txBody>
          <a:bodyPr/>
          <a:lstStyle>
            <a:lvl1pPr marL="0" indent="0">
              <a:buNone/>
              <a:defRPr>
                <a:noFill/>
              </a:defRPr>
            </a:lvl1pPr>
          </a:lstStyle>
          <a:p>
            <a:endParaRPr lang="en-US" dirty="0"/>
          </a:p>
        </p:txBody>
      </p:sp>
      <p:sp>
        <p:nvSpPr>
          <p:cNvPr id="9"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a:xfrm flipH="1">
            <a:off x="10217150" y="6327577"/>
            <a:ext cx="866140" cy="238051"/>
          </a:xfrm>
          <a:prstGeom prst="rect">
            <a:avLst/>
          </a:prstGeom>
        </p:spPr>
        <p:txBody>
          <a:bodyPr/>
          <a:lstStyle/>
          <a:p>
            <a:fld id="{C84CE39F-62B5-4FA9-ABAC-FD458A39A778}" type="datetime1">
              <a:rPr lang="en-US" smtClean="0"/>
            </a:fld>
            <a:endParaRPr lang="en-US" dirty="0"/>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eb pre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1397000" y="1485900"/>
            <a:ext cx="6299200" cy="382905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587499" y="1803388"/>
            <a:ext cx="5922963" cy="3335349"/>
          </a:xfrm>
          <a:prstGeom prst="rect">
            <a:avLst/>
          </a:prstGeom>
        </p:spPr>
        <p:txBody>
          <a:bodyPr/>
          <a:lstStyle>
            <a:lvl1pPr marL="0" indent="0">
              <a:buNone/>
              <a:defRPr>
                <a:noFill/>
              </a:defRPr>
            </a:lvl1pPr>
          </a:lstStyle>
          <a:p>
            <a:endParaRPr lang="en-US" dirty="0"/>
          </a:p>
        </p:txBody>
      </p:sp>
      <p:sp>
        <p:nvSpPr>
          <p:cNvPr id="7" name="Text Placeholder 6"/>
          <p:cNvSpPr>
            <a:spLocks noGrp="1"/>
          </p:cNvSpPr>
          <p:nvPr>
            <p:ph type="body" sz="quarter" idx="14"/>
          </p:nvPr>
        </p:nvSpPr>
        <p:spPr>
          <a:xfrm>
            <a:off x="7651353" y="1585913"/>
            <a:ext cx="3038476" cy="1838325"/>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5"/>
          </p:nvPr>
        </p:nvSpPr>
        <p:spPr>
          <a:xfrm>
            <a:off x="7743600" y="1738313"/>
            <a:ext cx="2858400" cy="1595437"/>
          </a:xfrm>
          <a:prstGeom prst="rect">
            <a:avLst/>
          </a:prstGeom>
        </p:spPr>
        <p:txBody>
          <a:bodyPr/>
          <a:lstStyle>
            <a:lvl1pPr marL="0" indent="0">
              <a:buNone/>
              <a:defRPr>
                <a:noFill/>
              </a:defRPr>
            </a:lvl1pPr>
          </a:lstStyle>
          <a:p>
            <a:endParaRPr lang="en-US" dirty="0"/>
          </a:p>
        </p:txBody>
      </p:sp>
      <p:sp>
        <p:nvSpPr>
          <p:cNvPr id="12" name="Text Placeholder 6"/>
          <p:cNvSpPr>
            <a:spLocks noGrp="1"/>
          </p:cNvSpPr>
          <p:nvPr>
            <p:ph type="body" sz="quarter" idx="16"/>
          </p:nvPr>
        </p:nvSpPr>
        <p:spPr>
          <a:xfrm>
            <a:off x="7651353" y="3381376"/>
            <a:ext cx="3038476" cy="1838325"/>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3" name="Picture Placeholder 8"/>
          <p:cNvSpPr>
            <a:spLocks noGrp="1"/>
          </p:cNvSpPr>
          <p:nvPr>
            <p:ph type="pic" sz="quarter" idx="17"/>
          </p:nvPr>
        </p:nvSpPr>
        <p:spPr>
          <a:xfrm>
            <a:off x="7743600" y="3533776"/>
            <a:ext cx="2858400" cy="1595437"/>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1"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9" name="Date Placeholder 8"/>
          <p:cNvSpPr>
            <a:spLocks noGrp="1"/>
          </p:cNvSpPr>
          <p:nvPr>
            <p:ph type="dt" sz="half" idx="20"/>
          </p:nvPr>
        </p:nvSpPr>
        <p:spPr>
          <a:xfrm flipH="1">
            <a:off x="10217150" y="6327577"/>
            <a:ext cx="866140" cy="238051"/>
          </a:xfrm>
          <a:prstGeom prst="rect">
            <a:avLst/>
          </a:prstGeom>
        </p:spPr>
        <p:txBody>
          <a:bodyPr/>
          <a:lstStyle/>
          <a:p>
            <a:fld id="{C72AEFFE-4B87-4A14-A4BB-87A18D75E1C7}" type="datetime1">
              <a:rPr lang="en-US" smtClean="0"/>
            </a:fld>
            <a:endParaRPr 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8" name="Picture Placeholder 7"/>
          <p:cNvSpPr>
            <a:spLocks noGrp="1"/>
          </p:cNvSpPr>
          <p:nvPr>
            <p:ph type="pic" sz="quarter" idx="12"/>
          </p:nvPr>
        </p:nvSpPr>
        <p:spPr>
          <a:xfrm>
            <a:off x="645600" y="1678733"/>
            <a:ext cx="2725200" cy="2499567"/>
          </a:xfrm>
          <a:prstGeom prst="rect">
            <a:avLst/>
          </a:prstGeom>
        </p:spPr>
        <p:txBody>
          <a:bodyPr/>
          <a:lstStyle>
            <a:lvl1pPr marL="0" indent="0">
              <a:buNone/>
              <a:defRPr sz="800">
                <a:noFill/>
              </a:defRPr>
            </a:lvl1pPr>
          </a:lstStyle>
          <a:p>
            <a:endParaRPr lang="en-US" dirty="0"/>
          </a:p>
        </p:txBody>
      </p:sp>
      <p:sp>
        <p:nvSpPr>
          <p:cNvPr id="9" name="Picture Placeholder 7"/>
          <p:cNvSpPr>
            <a:spLocks noGrp="1"/>
          </p:cNvSpPr>
          <p:nvPr>
            <p:ph type="pic" sz="quarter" idx="13"/>
          </p:nvPr>
        </p:nvSpPr>
        <p:spPr>
          <a:xfrm>
            <a:off x="3370800" y="1678733"/>
            <a:ext cx="2725200" cy="2499567"/>
          </a:xfrm>
          <a:prstGeom prst="rect">
            <a:avLst/>
          </a:prstGeom>
        </p:spPr>
        <p:txBody>
          <a:bodyPr/>
          <a:lstStyle>
            <a:lvl1pPr marL="0" indent="0">
              <a:buNone/>
              <a:defRPr sz="800">
                <a:noFill/>
              </a:defRPr>
            </a:lvl1pPr>
          </a:lstStyle>
          <a:p>
            <a:endParaRPr lang="en-US" dirty="0"/>
          </a:p>
        </p:txBody>
      </p:sp>
      <p:sp>
        <p:nvSpPr>
          <p:cNvPr id="10" name="Picture Placeholder 7"/>
          <p:cNvSpPr>
            <a:spLocks noGrp="1"/>
          </p:cNvSpPr>
          <p:nvPr>
            <p:ph type="pic" sz="quarter" idx="14"/>
          </p:nvPr>
        </p:nvSpPr>
        <p:spPr>
          <a:xfrm>
            <a:off x="8821200" y="1678733"/>
            <a:ext cx="2725200" cy="2499567"/>
          </a:xfrm>
          <a:prstGeom prst="rect">
            <a:avLst/>
          </a:prstGeom>
        </p:spPr>
        <p:txBody>
          <a:bodyPr/>
          <a:lstStyle>
            <a:lvl1pPr marL="0" indent="0">
              <a:buNone/>
              <a:defRPr sz="800">
                <a:noFill/>
              </a:defRPr>
            </a:lvl1pPr>
          </a:lstStyle>
          <a:p>
            <a:endParaRPr lang="en-US" dirty="0"/>
          </a:p>
        </p:txBody>
      </p:sp>
      <p:sp>
        <p:nvSpPr>
          <p:cNvPr id="11" name="Picture Placeholder 7"/>
          <p:cNvSpPr>
            <a:spLocks noGrp="1"/>
          </p:cNvSpPr>
          <p:nvPr>
            <p:ph type="pic" sz="quarter" idx="15"/>
          </p:nvPr>
        </p:nvSpPr>
        <p:spPr>
          <a:xfrm>
            <a:off x="6096000" y="1678733"/>
            <a:ext cx="2725200" cy="2499567"/>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2"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a:xfrm flipH="1">
            <a:off x="10217150" y="6327577"/>
            <a:ext cx="866140" cy="238051"/>
          </a:xfrm>
          <a:prstGeom prst="rect">
            <a:avLst/>
          </a:prstGeom>
        </p:spPr>
        <p:txBody>
          <a:bodyPr/>
          <a:lstStyle/>
          <a:p>
            <a:fld id="{24D61AF0-D016-453E-A5BE-C088E7E81E23}" type="datetime1">
              <a:rPr lang="en-US" smtClean="0"/>
            </a:fld>
            <a:endParaRPr 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2"/>
        </a:solidFill>
        <a:effectLst/>
      </p:bgPr>
    </p:bg>
    <p:spTree>
      <p:nvGrpSpPr>
        <p:cNvPr id="1" name=""/>
        <p:cNvGrpSpPr/>
        <p:nvPr/>
      </p:nvGrpSpPr>
      <p:grpSpPr>
        <a:xfrm>
          <a:off x="0" y="0"/>
          <a:ext cx="0" cy="0"/>
          <a:chOff x="0" y="0"/>
          <a:chExt cx="0" cy="0"/>
        </a:xfrm>
      </p:grpSpPr>
      <p:sp>
        <p:nvSpPr>
          <p:cNvPr id="20"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Picture Placeholder 7"/>
          <p:cNvSpPr>
            <a:spLocks noGrp="1"/>
          </p:cNvSpPr>
          <p:nvPr>
            <p:ph type="pic" sz="quarter" idx="12"/>
          </p:nvPr>
        </p:nvSpPr>
        <p:spPr>
          <a:xfrm>
            <a:off x="859631" y="1683496"/>
            <a:ext cx="2128838" cy="1307355"/>
          </a:xfrm>
          <a:prstGeom prst="rect">
            <a:avLst/>
          </a:prstGeom>
        </p:spPr>
        <p:txBody>
          <a:bodyPr/>
          <a:lstStyle>
            <a:lvl1pPr marL="0" indent="0">
              <a:buNone/>
              <a:defRPr sz="800">
                <a:noFill/>
              </a:defRPr>
            </a:lvl1pPr>
          </a:lstStyle>
          <a:p>
            <a:endParaRPr lang="en-US" dirty="0"/>
          </a:p>
        </p:txBody>
      </p:sp>
      <p:sp>
        <p:nvSpPr>
          <p:cNvPr id="13" name="Picture Placeholder 7"/>
          <p:cNvSpPr>
            <a:spLocks noGrp="1"/>
          </p:cNvSpPr>
          <p:nvPr>
            <p:ph type="pic" sz="quarter" idx="13"/>
          </p:nvPr>
        </p:nvSpPr>
        <p:spPr>
          <a:xfrm>
            <a:off x="3715543" y="1683496"/>
            <a:ext cx="2128838" cy="1307355"/>
          </a:xfrm>
          <a:prstGeom prst="rect">
            <a:avLst/>
          </a:prstGeom>
        </p:spPr>
        <p:txBody>
          <a:bodyPr/>
          <a:lstStyle>
            <a:lvl1pPr marL="0" indent="0">
              <a:buNone/>
              <a:defRPr sz="800">
                <a:noFill/>
              </a:defRPr>
            </a:lvl1pPr>
          </a:lstStyle>
          <a:p>
            <a:endParaRPr lang="en-US" dirty="0"/>
          </a:p>
        </p:txBody>
      </p:sp>
      <p:sp>
        <p:nvSpPr>
          <p:cNvPr id="14" name="Picture Placeholder 7"/>
          <p:cNvSpPr>
            <a:spLocks noGrp="1"/>
          </p:cNvSpPr>
          <p:nvPr>
            <p:ph type="pic" sz="quarter" idx="14"/>
          </p:nvPr>
        </p:nvSpPr>
        <p:spPr>
          <a:xfrm>
            <a:off x="6571455" y="1683496"/>
            <a:ext cx="2128838" cy="1307355"/>
          </a:xfrm>
          <a:prstGeom prst="rect">
            <a:avLst/>
          </a:prstGeom>
        </p:spPr>
        <p:txBody>
          <a:bodyPr/>
          <a:lstStyle>
            <a:lvl1pPr marL="0" indent="0">
              <a:buNone/>
              <a:defRPr sz="800">
                <a:noFill/>
              </a:defRPr>
            </a:lvl1pPr>
          </a:lstStyle>
          <a:p>
            <a:endParaRPr lang="en-US" dirty="0"/>
          </a:p>
        </p:txBody>
      </p:sp>
      <p:sp>
        <p:nvSpPr>
          <p:cNvPr id="15" name="Picture Placeholder 7"/>
          <p:cNvSpPr>
            <a:spLocks noGrp="1"/>
          </p:cNvSpPr>
          <p:nvPr>
            <p:ph type="pic" sz="quarter" idx="15"/>
          </p:nvPr>
        </p:nvSpPr>
        <p:spPr>
          <a:xfrm>
            <a:off x="9427368" y="1683496"/>
            <a:ext cx="2128838" cy="1307355"/>
          </a:xfrm>
          <a:prstGeom prst="rect">
            <a:avLst/>
          </a:prstGeom>
        </p:spPr>
        <p:txBody>
          <a:bodyPr/>
          <a:lstStyle>
            <a:lvl1pPr marL="0" indent="0">
              <a:buNone/>
              <a:defRPr sz="800">
                <a:noFill/>
              </a:defRPr>
            </a:lvl1pPr>
          </a:lstStyle>
          <a:p>
            <a:endParaRPr lang="en-US" dirty="0"/>
          </a:p>
        </p:txBody>
      </p:sp>
      <p:sp>
        <p:nvSpPr>
          <p:cNvPr id="16" name="Picture Placeholder 7"/>
          <p:cNvSpPr>
            <a:spLocks noGrp="1"/>
          </p:cNvSpPr>
          <p:nvPr>
            <p:ph type="pic" sz="quarter" idx="16"/>
          </p:nvPr>
        </p:nvSpPr>
        <p:spPr>
          <a:xfrm>
            <a:off x="859631" y="4060424"/>
            <a:ext cx="2128838" cy="1307355"/>
          </a:xfrm>
          <a:prstGeom prst="rect">
            <a:avLst/>
          </a:prstGeom>
        </p:spPr>
        <p:txBody>
          <a:bodyPr/>
          <a:lstStyle>
            <a:lvl1pPr marL="0" indent="0">
              <a:buNone/>
              <a:defRPr sz="800">
                <a:noFill/>
              </a:defRPr>
            </a:lvl1pPr>
          </a:lstStyle>
          <a:p>
            <a:endParaRPr lang="en-US" dirty="0"/>
          </a:p>
        </p:txBody>
      </p:sp>
      <p:sp>
        <p:nvSpPr>
          <p:cNvPr id="17" name="Picture Placeholder 7"/>
          <p:cNvSpPr>
            <a:spLocks noGrp="1"/>
          </p:cNvSpPr>
          <p:nvPr>
            <p:ph type="pic" sz="quarter" idx="17"/>
          </p:nvPr>
        </p:nvSpPr>
        <p:spPr>
          <a:xfrm>
            <a:off x="3715543" y="4060424"/>
            <a:ext cx="2128838" cy="1307355"/>
          </a:xfrm>
          <a:prstGeom prst="rect">
            <a:avLst/>
          </a:prstGeom>
        </p:spPr>
        <p:txBody>
          <a:bodyPr/>
          <a:lstStyle>
            <a:lvl1pPr marL="0" indent="0">
              <a:buNone/>
              <a:defRPr sz="800">
                <a:noFill/>
              </a:defRPr>
            </a:lvl1pPr>
          </a:lstStyle>
          <a:p>
            <a:endParaRPr lang="en-US" dirty="0"/>
          </a:p>
        </p:txBody>
      </p:sp>
      <p:sp>
        <p:nvSpPr>
          <p:cNvPr id="18" name="Picture Placeholder 7"/>
          <p:cNvSpPr>
            <a:spLocks noGrp="1"/>
          </p:cNvSpPr>
          <p:nvPr>
            <p:ph type="pic" sz="quarter" idx="18"/>
          </p:nvPr>
        </p:nvSpPr>
        <p:spPr>
          <a:xfrm>
            <a:off x="6571455" y="4060424"/>
            <a:ext cx="2128838" cy="1307355"/>
          </a:xfrm>
          <a:prstGeom prst="rect">
            <a:avLst/>
          </a:prstGeom>
        </p:spPr>
        <p:txBody>
          <a:bodyPr/>
          <a:lstStyle>
            <a:lvl1pPr marL="0" indent="0">
              <a:buNone/>
              <a:defRPr sz="800">
                <a:noFill/>
              </a:defRPr>
            </a:lvl1pPr>
          </a:lstStyle>
          <a:p>
            <a:endParaRPr lang="en-US" dirty="0"/>
          </a:p>
        </p:txBody>
      </p:sp>
      <p:sp>
        <p:nvSpPr>
          <p:cNvPr id="19" name="Picture Placeholder 7"/>
          <p:cNvSpPr>
            <a:spLocks noGrp="1"/>
          </p:cNvSpPr>
          <p:nvPr>
            <p:ph type="pic" sz="quarter" idx="19"/>
          </p:nvPr>
        </p:nvSpPr>
        <p:spPr>
          <a:xfrm>
            <a:off x="9427368" y="4060424"/>
            <a:ext cx="2128838" cy="1307355"/>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20"/>
          </p:nvPr>
        </p:nvSpPr>
        <p:spPr/>
        <p:txBody>
          <a:bodyPr/>
          <a:lstStyle/>
          <a:p>
            <a:r>
              <a:rPr lang="en-US"/>
              <a:t>Restricted and Confidential © Work Sans 10 pt</a:t>
            </a:r>
            <a:endParaRPr lang="en-US" dirty="0"/>
          </a:p>
        </p:txBody>
      </p:sp>
      <p:sp>
        <p:nvSpPr>
          <p:cNvPr id="21"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6" name="Date Placeholder 5"/>
          <p:cNvSpPr>
            <a:spLocks noGrp="1"/>
          </p:cNvSpPr>
          <p:nvPr>
            <p:ph type="dt" sz="half" idx="22"/>
          </p:nvPr>
        </p:nvSpPr>
        <p:spPr>
          <a:xfrm flipH="1">
            <a:off x="10217150" y="6327577"/>
            <a:ext cx="866140" cy="238051"/>
          </a:xfrm>
          <a:prstGeom prst="rect">
            <a:avLst/>
          </a:prstGeom>
        </p:spPr>
        <p:txBody>
          <a:bodyPr/>
          <a:lstStyle/>
          <a:p>
            <a:fld id="{0A1A06F2-2835-42D3-97AE-1386B7682D9D}" type="datetime1">
              <a:rPr lang="en-US" smtClean="0"/>
            </a:fld>
            <a:endParaRPr 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Picture Placeholder 5"/>
          <p:cNvSpPr>
            <a:spLocks noGrp="1"/>
          </p:cNvSpPr>
          <p:nvPr>
            <p:ph type="pic" sz="quarter" idx="11"/>
          </p:nvPr>
        </p:nvSpPr>
        <p:spPr>
          <a:xfrm>
            <a:off x="5614988" y="1671637"/>
            <a:ext cx="952500" cy="952500"/>
          </a:xfrm>
          <a:prstGeom prst="rect">
            <a:avLst/>
          </a:prstGeom>
        </p:spPr>
        <p:txBody>
          <a:bodyPr/>
          <a:lstStyle>
            <a:lvl1pPr marL="0" indent="0">
              <a:buNone/>
              <a:defRPr>
                <a:noFill/>
              </a:defRPr>
            </a:lvl1pPr>
          </a:lstStyle>
          <a:p>
            <a:endParaRPr lang="en-US" dirty="0"/>
          </a:p>
        </p:txBody>
      </p:sp>
      <p:sp>
        <p:nvSpPr>
          <p:cNvPr id="7" name="Picture Placeholder 5"/>
          <p:cNvSpPr>
            <a:spLocks noGrp="1"/>
          </p:cNvSpPr>
          <p:nvPr>
            <p:ph type="pic" sz="quarter" idx="12"/>
          </p:nvPr>
        </p:nvSpPr>
        <p:spPr>
          <a:xfrm>
            <a:off x="2762727" y="2785586"/>
            <a:ext cx="952500" cy="952500"/>
          </a:xfrm>
          <a:prstGeom prst="rect">
            <a:avLst/>
          </a:prstGeom>
        </p:spPr>
        <p:txBody>
          <a:bodyPr/>
          <a:lstStyle>
            <a:lvl1pPr marL="0" indent="0">
              <a:buNone/>
              <a:defRPr>
                <a:noFill/>
              </a:defRPr>
            </a:lvl1pPr>
          </a:lstStyle>
          <a:p>
            <a:endParaRPr lang="en-US" dirty="0"/>
          </a:p>
        </p:txBody>
      </p:sp>
      <p:sp>
        <p:nvSpPr>
          <p:cNvPr id="8" name="Picture Placeholder 5"/>
          <p:cNvSpPr>
            <a:spLocks noGrp="1"/>
          </p:cNvSpPr>
          <p:nvPr>
            <p:ph type="pic" sz="quarter" idx="13"/>
          </p:nvPr>
        </p:nvSpPr>
        <p:spPr>
          <a:xfrm>
            <a:off x="8477726" y="2785586"/>
            <a:ext cx="952500" cy="952500"/>
          </a:xfrm>
          <a:prstGeom prst="rect">
            <a:avLst/>
          </a:prstGeom>
        </p:spPr>
        <p:txBody>
          <a:bodyPr/>
          <a:lstStyle>
            <a:lvl1pPr marL="0" indent="0">
              <a:buNone/>
              <a:defRPr>
                <a:noFill/>
              </a:defRPr>
            </a:lvl1pPr>
          </a:lstStyle>
          <a:p>
            <a:endParaRPr lang="en-US" dirty="0"/>
          </a:p>
        </p:txBody>
      </p:sp>
      <p:sp>
        <p:nvSpPr>
          <p:cNvPr id="9" name="Picture Placeholder 5"/>
          <p:cNvSpPr>
            <a:spLocks noGrp="1"/>
          </p:cNvSpPr>
          <p:nvPr>
            <p:ph type="pic" sz="quarter" idx="14"/>
          </p:nvPr>
        </p:nvSpPr>
        <p:spPr>
          <a:xfrm>
            <a:off x="6792575" y="4393962"/>
            <a:ext cx="952500" cy="952500"/>
          </a:xfrm>
          <a:prstGeom prst="rect">
            <a:avLst/>
          </a:prstGeom>
        </p:spPr>
        <p:txBody>
          <a:bodyPr/>
          <a:lstStyle>
            <a:lvl1pPr marL="0" indent="0">
              <a:buNone/>
              <a:defRPr>
                <a:noFill/>
              </a:defRPr>
            </a:lvl1pPr>
          </a:lstStyle>
          <a:p>
            <a:endParaRPr lang="en-US" dirty="0"/>
          </a:p>
        </p:txBody>
      </p:sp>
      <p:sp>
        <p:nvSpPr>
          <p:cNvPr id="10" name="Picture Placeholder 5"/>
          <p:cNvSpPr>
            <a:spLocks noGrp="1"/>
          </p:cNvSpPr>
          <p:nvPr>
            <p:ph type="pic" sz="quarter" idx="15"/>
          </p:nvPr>
        </p:nvSpPr>
        <p:spPr>
          <a:xfrm>
            <a:off x="10159662" y="4393962"/>
            <a:ext cx="952500" cy="952500"/>
          </a:xfrm>
          <a:prstGeom prst="rect">
            <a:avLst/>
          </a:prstGeom>
        </p:spPr>
        <p:txBody>
          <a:bodyPr/>
          <a:lstStyle>
            <a:lvl1pPr marL="0" indent="0">
              <a:buNone/>
              <a:defRPr>
                <a:noFill/>
              </a:defRPr>
            </a:lvl1pPr>
          </a:lstStyle>
          <a:p>
            <a:endParaRPr lang="en-US" dirty="0"/>
          </a:p>
        </p:txBody>
      </p:sp>
      <p:sp>
        <p:nvSpPr>
          <p:cNvPr id="11" name="Picture Placeholder 5"/>
          <p:cNvSpPr>
            <a:spLocks noGrp="1"/>
          </p:cNvSpPr>
          <p:nvPr>
            <p:ph type="pic" sz="quarter" idx="16"/>
          </p:nvPr>
        </p:nvSpPr>
        <p:spPr>
          <a:xfrm>
            <a:off x="1075194" y="4393962"/>
            <a:ext cx="952500" cy="952500"/>
          </a:xfrm>
          <a:prstGeom prst="rect">
            <a:avLst/>
          </a:prstGeom>
        </p:spPr>
        <p:txBody>
          <a:bodyPr/>
          <a:lstStyle>
            <a:lvl1pPr marL="0" indent="0">
              <a:buNone/>
              <a:defRPr>
                <a:noFill/>
              </a:defRPr>
            </a:lvl1pPr>
          </a:lstStyle>
          <a:p>
            <a:endParaRPr lang="en-US" dirty="0"/>
          </a:p>
        </p:txBody>
      </p:sp>
      <p:sp>
        <p:nvSpPr>
          <p:cNvPr id="12" name="Picture Placeholder 5"/>
          <p:cNvSpPr>
            <a:spLocks noGrp="1"/>
          </p:cNvSpPr>
          <p:nvPr>
            <p:ph type="pic" sz="quarter" idx="17"/>
          </p:nvPr>
        </p:nvSpPr>
        <p:spPr>
          <a:xfrm>
            <a:off x="4442281" y="4393962"/>
            <a:ext cx="952500" cy="9525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0"/>
          </p:nvPr>
        </p:nvSpPr>
        <p:spPr>
          <a:xfrm flipH="1">
            <a:off x="10217150" y="6327577"/>
            <a:ext cx="866140" cy="238051"/>
          </a:xfrm>
          <a:prstGeom prst="rect">
            <a:avLst/>
          </a:prstGeom>
        </p:spPr>
        <p:txBody>
          <a:bodyPr/>
          <a:lstStyle/>
          <a:p>
            <a:fld id="{11F0FF98-75E8-4556-AE30-8F13B1975C5F}" type="datetime1">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Title center &amp; half backgroun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351224" y="0"/>
            <a:ext cx="5840776"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Footer Placeholder 3"/>
          <p:cNvSpPr>
            <a:spLocks noGrp="1"/>
          </p:cNvSpPr>
          <p:nvPr>
            <p:ph type="ftr" sz="quarter" idx="13"/>
          </p:nvPr>
        </p:nvSpPr>
        <p:spPr>
          <a:xfrm>
            <a:off x="6351224" y="6323714"/>
            <a:ext cx="3661458" cy="245776"/>
          </a:xfrm>
        </p:spPr>
        <p:txBody>
          <a:bodyPr/>
          <a:lstStyle>
            <a:lvl1pPr>
              <a:defRPr>
                <a:solidFill>
                  <a:srgbClr val="FFFFFF"/>
                </a:solidFill>
              </a:defRPr>
            </a:lvl1pPr>
          </a:lstStyle>
          <a:p>
            <a:r>
              <a:rPr lang="en-US"/>
              <a:t>Restricted and Confidential © Work Sans 10 pt</a:t>
            </a:r>
            <a:endParaRPr lang="en-US" dirty="0"/>
          </a:p>
        </p:txBody>
      </p:sp>
      <p:sp>
        <p:nvSpPr>
          <p:cNvPr id="8" name="Title_half_left"/>
          <p:cNvSpPr>
            <a:spLocks noGrp="1"/>
          </p:cNvSpPr>
          <p:nvPr>
            <p:ph type="title"/>
          </p:nvPr>
        </p:nvSpPr>
        <p:spPr>
          <a:xfrm>
            <a:off x="605193" y="2178236"/>
            <a:ext cx="5245825" cy="1508105"/>
          </a:xfrm>
        </p:spPr>
        <p:txBody>
          <a:bodyPr anchor="t" anchorCtr="0"/>
          <a:lstStyle>
            <a:lvl1pPr algn="ctr">
              <a:defRPr sz="4600" spc="0" baseline="0">
                <a:solidFill>
                  <a:schemeClr val="tx1"/>
                </a:solidFill>
                <a:latin typeface="+mj-lt"/>
              </a:defRPr>
            </a:lvl1pPr>
          </a:lstStyle>
          <a:p>
            <a:r>
              <a:rPr lang="en-US" dirty="0"/>
              <a:t>Click to edit Master title style</a:t>
            </a:r>
            <a:endParaRPr lang="en-US" dirty="0"/>
          </a:p>
        </p:txBody>
      </p:sp>
      <p:sp>
        <p:nvSpPr>
          <p:cNvPr id="2" name="Date Placeholder 1"/>
          <p:cNvSpPr>
            <a:spLocks noGrp="1"/>
          </p:cNvSpPr>
          <p:nvPr>
            <p:ph type="dt" sz="half" idx="14"/>
          </p:nvPr>
        </p:nvSpPr>
        <p:spPr/>
        <p:txBody>
          <a:bodyPr/>
          <a:lstStyle>
            <a:lvl1pPr>
              <a:defRPr>
                <a:solidFill>
                  <a:srgbClr val="FFFFFF"/>
                </a:solidFill>
              </a:defRPr>
            </a:lvl1pPr>
          </a:lstStyle>
          <a:p>
            <a:fld id="{1F910016-E5BF-4777-834C-1E428DFE514A}" type="datetime1">
              <a:rPr lang="en-US" smtClean="0"/>
            </a:fld>
            <a:endParaRPr lang="en-US" dirty="0"/>
          </a:p>
        </p:txBody>
      </p:sp>
      <p:pic>
        <p:nvPicPr>
          <p:cNvPr id="9" name="Picture 8"/>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10"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am 4">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8" name="Picture Placeholder 7"/>
          <p:cNvSpPr>
            <a:spLocks noGrp="1"/>
          </p:cNvSpPr>
          <p:nvPr>
            <p:ph type="pic" sz="quarter" idx="12"/>
          </p:nvPr>
        </p:nvSpPr>
        <p:spPr>
          <a:xfrm>
            <a:off x="645600" y="1678732"/>
            <a:ext cx="3283462" cy="2499567"/>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5" name="Picture Placeholder 7"/>
          <p:cNvSpPr>
            <a:spLocks noGrp="1"/>
          </p:cNvSpPr>
          <p:nvPr>
            <p:ph type="pic" sz="quarter" idx="19"/>
          </p:nvPr>
        </p:nvSpPr>
        <p:spPr>
          <a:xfrm>
            <a:off x="4454268" y="1678732"/>
            <a:ext cx="3283462" cy="2499567"/>
          </a:xfrm>
          <a:prstGeom prst="rect">
            <a:avLst/>
          </a:prstGeom>
        </p:spPr>
        <p:txBody>
          <a:bodyPr/>
          <a:lstStyle>
            <a:lvl1pPr marL="0" indent="0">
              <a:buNone/>
              <a:defRPr sz="800">
                <a:noFill/>
              </a:defRPr>
            </a:lvl1pPr>
          </a:lstStyle>
          <a:p>
            <a:endParaRPr lang="en-US" dirty="0"/>
          </a:p>
        </p:txBody>
      </p:sp>
      <p:sp>
        <p:nvSpPr>
          <p:cNvPr id="16" name="Picture Placeholder 7"/>
          <p:cNvSpPr>
            <a:spLocks noGrp="1"/>
          </p:cNvSpPr>
          <p:nvPr>
            <p:ph type="pic" sz="quarter" idx="20"/>
          </p:nvPr>
        </p:nvSpPr>
        <p:spPr>
          <a:xfrm>
            <a:off x="8262936" y="1678732"/>
            <a:ext cx="3283462" cy="2499567"/>
          </a:xfrm>
          <a:prstGeom prst="rect">
            <a:avLst/>
          </a:prstGeom>
        </p:spPr>
        <p:txBody>
          <a:bodyPr/>
          <a:lstStyle>
            <a:lvl1pPr marL="0" indent="0">
              <a:buNone/>
              <a:defRPr sz="800">
                <a:noFill/>
              </a:defRPr>
            </a:lvl1pPr>
          </a:lstStyle>
          <a:p>
            <a:endParaRPr lang="en-US" dirty="0"/>
          </a:p>
        </p:txBody>
      </p:sp>
      <p:sp>
        <p:nvSpPr>
          <p:cNvPr id="9"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2"/>
          </p:nvPr>
        </p:nvSpPr>
        <p:spPr>
          <a:xfrm flipH="1">
            <a:off x="10217150" y="6327577"/>
            <a:ext cx="866140" cy="238051"/>
          </a:xfrm>
          <a:prstGeom prst="rect">
            <a:avLst/>
          </a:prstGeom>
        </p:spPr>
        <p:txBody>
          <a:bodyPr/>
          <a:lstStyle/>
          <a:p>
            <a:fld id="{1FEDD225-ECAE-46E4-85FC-63033B1CB463}" type="datetime1">
              <a:rPr lang="en-US" smtClean="0"/>
            </a:fld>
            <a:endParaRPr 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2"/>
          </p:nvPr>
        </p:nvSpPr>
        <p:spPr/>
        <p:txBody>
          <a:bodyPr/>
          <a:lstStyle/>
          <a:p>
            <a:r>
              <a:rPr lang="en-US"/>
              <a:t>Restricted and Confidential © Work Sans 10 pt</a:t>
            </a:r>
            <a:endParaRPr lang="en-US" dirty="0"/>
          </a:p>
        </p:txBody>
      </p:sp>
      <p:sp>
        <p:nvSpPr>
          <p:cNvPr id="5" name="Date Placeholder 4"/>
          <p:cNvSpPr>
            <a:spLocks noGrp="1"/>
          </p:cNvSpPr>
          <p:nvPr>
            <p:ph type="dt" sz="half" idx="13"/>
          </p:nvPr>
        </p:nvSpPr>
        <p:spPr>
          <a:xfrm flipH="1">
            <a:off x="10217150" y="6327577"/>
            <a:ext cx="866140" cy="238051"/>
          </a:xfrm>
          <a:prstGeom prst="rect">
            <a:avLst/>
          </a:prstGeom>
        </p:spPr>
        <p:txBody>
          <a:bodyPr/>
          <a:lstStyle/>
          <a:p>
            <a:fld id="{09DF441F-DE40-4EB5-A9F2-3503AEA88181}" type="datetime1">
              <a:rPr lang="en-US" smtClean="0"/>
            </a:fld>
            <a:endParaRPr 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Subtitle 2">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2"/>
          </p:nvPr>
        </p:nvSpPr>
        <p:spPr/>
        <p:txBody>
          <a:bodyPr/>
          <a:lstStyle/>
          <a:p>
            <a:r>
              <a:rPr lang="en-US"/>
              <a:t>Restricted and Confidential © Work Sans 10 pt</a:t>
            </a:r>
            <a:endParaRPr lang="en-US" dirty="0"/>
          </a:p>
        </p:txBody>
      </p:sp>
      <p:sp>
        <p:nvSpPr>
          <p:cNvPr id="7"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4"/>
          </p:nvPr>
        </p:nvSpPr>
        <p:spPr>
          <a:xfrm flipH="1">
            <a:off x="10217150" y="6327577"/>
            <a:ext cx="866140" cy="238051"/>
          </a:xfrm>
          <a:prstGeom prst="rect">
            <a:avLst/>
          </a:prstGeom>
        </p:spPr>
        <p:txBody>
          <a:bodyPr/>
          <a:lstStyle/>
          <a:p>
            <a:fld id="{5FD5A333-2D84-4457-BC4A-225D83B4D0BA}" type="datetime1">
              <a:rPr lang="en-US" smtClean="0"/>
            </a:fld>
            <a:endParaRPr 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usiness Canv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Text Placeholder 5"/>
          <p:cNvSpPr>
            <a:spLocks noGrp="1"/>
          </p:cNvSpPr>
          <p:nvPr>
            <p:ph type="body" sz="quarter" idx="11"/>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7" name="Text Placeholder 5"/>
          <p:cNvSpPr>
            <a:spLocks noGrp="1"/>
          </p:cNvSpPr>
          <p:nvPr>
            <p:ph type="body" sz="quarter" idx="12"/>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8" name="Text Placeholder 5"/>
          <p:cNvSpPr>
            <a:spLocks noGrp="1"/>
          </p:cNvSpPr>
          <p:nvPr>
            <p:ph type="body" sz="quarter" idx="13"/>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9" name="Text Placeholder 5"/>
          <p:cNvSpPr>
            <a:spLocks noGrp="1"/>
          </p:cNvSpPr>
          <p:nvPr>
            <p:ph type="body" sz="quarter" idx="14"/>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dirty="0"/>
          </a:p>
        </p:txBody>
      </p:sp>
      <p:sp>
        <p:nvSpPr>
          <p:cNvPr id="10" name="Text Placeholder 5"/>
          <p:cNvSpPr>
            <a:spLocks noGrp="1"/>
          </p:cNvSpPr>
          <p:nvPr>
            <p:ph type="body" sz="quarter" idx="15"/>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1" name="Text Placeholder 5"/>
          <p:cNvSpPr>
            <a:spLocks noGrp="1"/>
          </p:cNvSpPr>
          <p:nvPr>
            <p:ph type="body" sz="quarter" idx="16"/>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2" name="Text Placeholder 5"/>
          <p:cNvSpPr>
            <a:spLocks noGrp="1"/>
          </p:cNvSpPr>
          <p:nvPr>
            <p:ph type="body" sz="quarter" idx="17"/>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3" name="Text Placeholder 5"/>
          <p:cNvSpPr>
            <a:spLocks noGrp="1"/>
          </p:cNvSpPr>
          <p:nvPr>
            <p:ph type="body" sz="quarter" idx="18"/>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dirty="0"/>
          </a:p>
        </p:txBody>
      </p:sp>
      <p:sp>
        <p:nvSpPr>
          <p:cNvPr id="14" name="Text Placeholder 5"/>
          <p:cNvSpPr>
            <a:spLocks noGrp="1"/>
          </p:cNvSpPr>
          <p:nvPr>
            <p:ph type="body" sz="quarter" idx="19"/>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dirty="0"/>
          </a:p>
        </p:txBody>
      </p:sp>
      <p:sp>
        <p:nvSpPr>
          <p:cNvPr id="4" name="Footer Placeholder 3"/>
          <p:cNvSpPr>
            <a:spLocks noGrp="1"/>
          </p:cNvSpPr>
          <p:nvPr>
            <p:ph type="ftr" sz="quarter" idx="20"/>
          </p:nvPr>
        </p:nvSpPr>
        <p:spPr/>
        <p:txBody>
          <a:bodyPr/>
          <a:lstStyle/>
          <a:p>
            <a:r>
              <a:rPr lang="en-US"/>
              <a:t>Restricted and Confidential © Work Sans 10 pt</a:t>
            </a:r>
            <a:endParaRPr lang="en-US" dirty="0"/>
          </a:p>
        </p:txBody>
      </p:sp>
      <p:sp>
        <p:nvSpPr>
          <p:cNvPr id="15"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2"/>
          </p:nvPr>
        </p:nvSpPr>
        <p:spPr>
          <a:xfrm flipH="1">
            <a:off x="10217150" y="6327577"/>
            <a:ext cx="866140" cy="238051"/>
          </a:xfrm>
          <a:prstGeom prst="rect">
            <a:avLst/>
          </a:prstGeom>
        </p:spPr>
        <p:txBody>
          <a:bodyPr/>
          <a:lstStyle/>
          <a:p>
            <a:fld id="{A4BF704C-38D2-4B34-A221-7D196DB010AB}" type="datetime1">
              <a:rPr lang="en-US" smtClean="0"/>
            </a:fld>
            <a:endParaRPr 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center &amp; top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Picture Placeholder 5"/>
          <p:cNvSpPr>
            <a:spLocks noGrp="1"/>
          </p:cNvSpPr>
          <p:nvPr>
            <p:ph type="pic" sz="quarter" idx="11"/>
          </p:nvPr>
        </p:nvSpPr>
        <p:spPr>
          <a:xfrm>
            <a:off x="0" y="0"/>
            <a:ext cx="12192000" cy="4251600"/>
          </a:xfrm>
          <a:prstGeom prst="rect">
            <a:avLst/>
          </a:prstGeom>
          <a:solidFill>
            <a:schemeClr val="accent2"/>
          </a:solidFill>
        </p:spPr>
        <p:txBody>
          <a:bodyPr/>
          <a:lstStyle>
            <a:lvl1pPr marL="0" indent="0">
              <a:buNone/>
              <a:defRPr>
                <a:noFill/>
              </a:defRPr>
            </a:lvl1pPr>
          </a:lstStyle>
          <a:p>
            <a:endParaRPr lang="en-US" dirty="0"/>
          </a:p>
        </p:txBody>
      </p:sp>
      <p:sp>
        <p:nvSpPr>
          <p:cNvPr id="8" name="Title_center_white"/>
          <p:cNvSpPr>
            <a:spLocks noGrp="1"/>
          </p:cNvSpPr>
          <p:nvPr>
            <p:ph type="title"/>
          </p:nvPr>
        </p:nvSpPr>
        <p:spPr>
          <a:xfrm>
            <a:off x="537459" y="1393077"/>
            <a:ext cx="11117083" cy="854080"/>
          </a:xfrm>
        </p:spPr>
        <p:txBody>
          <a:bodyPr/>
          <a:lstStyle>
            <a:lvl1pPr algn="ctr">
              <a:lnSpc>
                <a:spcPct val="90000"/>
              </a:lnSpc>
              <a:defRPr sz="5500">
                <a:solidFill>
                  <a:srgbClr val="FFFFFF"/>
                </a:solidFill>
                <a:latin typeface="+mj-lt"/>
              </a:defRPr>
            </a:lvl1pPr>
          </a:lstStyle>
          <a:p>
            <a:r>
              <a:rPr lang="en-US" dirty="0"/>
              <a:t>Click to edit Master title style</a:t>
            </a:r>
            <a:endParaRPr lang="en-US" dirty="0"/>
          </a:p>
        </p:txBody>
      </p:sp>
      <p:sp>
        <p:nvSpPr>
          <p:cNvPr id="2" name="Footer Placeholder 1"/>
          <p:cNvSpPr>
            <a:spLocks noGrp="1"/>
          </p:cNvSpPr>
          <p:nvPr>
            <p:ph type="ftr" sz="quarter" idx="12"/>
          </p:nvPr>
        </p:nvSpPr>
        <p:spPr/>
        <p:txBody>
          <a:bodyPr/>
          <a:lstStyle/>
          <a:p>
            <a:r>
              <a:rPr lang="en-US"/>
              <a:t>Restricted and Confidential © Work Sans 10 pt</a:t>
            </a:r>
            <a:endParaRPr lang="en-US" dirty="0"/>
          </a:p>
        </p:txBody>
      </p:sp>
      <p:sp>
        <p:nvSpPr>
          <p:cNvPr id="4" name="Date Placeholder 3"/>
          <p:cNvSpPr>
            <a:spLocks noGrp="1"/>
          </p:cNvSpPr>
          <p:nvPr>
            <p:ph type="dt" sz="half" idx="13"/>
          </p:nvPr>
        </p:nvSpPr>
        <p:spPr>
          <a:xfrm flipH="1">
            <a:off x="10217150" y="6327577"/>
            <a:ext cx="866140" cy="238051"/>
          </a:xfrm>
          <a:prstGeom prst="rect">
            <a:avLst/>
          </a:prstGeom>
        </p:spPr>
        <p:txBody>
          <a:bodyPr/>
          <a:lstStyle/>
          <a:p>
            <a:fld id="{4416E033-8AD2-4484-9BA2-A11D62ACE3D8}" type="datetime1">
              <a:rPr lang="en-US" smtClean="0"/>
            </a:fld>
            <a:endParaRPr 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with top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Picture Placeholder 5"/>
          <p:cNvSpPr>
            <a:spLocks noGrp="1"/>
          </p:cNvSpPr>
          <p:nvPr>
            <p:ph type="pic" sz="quarter" idx="12"/>
          </p:nvPr>
        </p:nvSpPr>
        <p:spPr>
          <a:xfrm>
            <a:off x="0" y="0"/>
            <a:ext cx="12192000" cy="4251325"/>
          </a:xfrm>
          <a:prstGeom prst="rect">
            <a:avLst/>
          </a:prstGeom>
          <a:solidFill>
            <a:schemeClr val="accent2"/>
          </a:solidFill>
        </p:spPr>
        <p:txBody>
          <a:bodyPr/>
          <a:lstStyle>
            <a:lvl1pPr marL="0" indent="0">
              <a:buNone/>
              <a:defRPr>
                <a:noFill/>
              </a:defRPr>
            </a:lvl1pPr>
          </a:lstStyle>
          <a:p>
            <a:endParaRPr lang="en-US" dirty="0"/>
          </a:p>
        </p:txBody>
      </p:sp>
      <p:sp>
        <p:nvSpPr>
          <p:cNvPr id="4" name="Footer Placeholder 3"/>
          <p:cNvSpPr>
            <a:spLocks noGrp="1"/>
          </p:cNvSpPr>
          <p:nvPr>
            <p:ph type="ftr" sz="quarter" idx="13"/>
          </p:nvPr>
        </p:nvSpPr>
        <p:spPr/>
        <p:txBody>
          <a:bodyPr/>
          <a:lstStyle/>
          <a:p>
            <a:r>
              <a:rPr lang="en-US"/>
              <a:t>Restricted and Confidential © Work Sans 10 pt</a:t>
            </a:r>
            <a:endParaRPr lang="en-US" dirty="0"/>
          </a:p>
        </p:txBody>
      </p:sp>
      <p:sp>
        <p:nvSpPr>
          <p:cNvPr id="6" name="Title_white"/>
          <p:cNvSpPr>
            <a:spLocks noGrp="1"/>
          </p:cNvSpPr>
          <p:nvPr>
            <p:ph type="title"/>
          </p:nvPr>
        </p:nvSpPr>
        <p:spPr>
          <a:xfrm>
            <a:off x="537459" y="507600"/>
            <a:ext cx="11117083" cy="600164"/>
          </a:xfrm>
        </p:spPr>
        <p:txBody>
          <a:bodyPr/>
          <a:lstStyle>
            <a:lvl1pPr>
              <a:defRPr>
                <a:solidFill>
                  <a:srgbClr val="FFFFFF"/>
                </a:solidFill>
              </a:defRPr>
            </a:lvl1pPr>
          </a:lstStyle>
          <a:p>
            <a:r>
              <a:rPr lang="en-US" dirty="0"/>
              <a:t>Click to edit Master title style</a:t>
            </a:r>
            <a:endParaRPr lang="en-US" dirty="0"/>
          </a:p>
        </p:txBody>
      </p:sp>
      <p:sp>
        <p:nvSpPr>
          <p:cNvPr id="7" name="Subtitle_white"/>
          <p:cNvSpPr>
            <a:spLocks noGrp="1"/>
          </p:cNvSpPr>
          <p:nvPr>
            <p:ph type="body" sz="quarter" idx="14" hasCustomPrompt="1"/>
          </p:nvPr>
        </p:nvSpPr>
        <p:spPr>
          <a:xfrm>
            <a:off x="536400" y="925200"/>
            <a:ext cx="11001375" cy="492955"/>
          </a:xfrm>
          <a:prstGeom prst="rect">
            <a:avLst/>
          </a:prstGeom>
        </p:spPr>
        <p:txBody>
          <a:bodyPr>
            <a:spAutoFit/>
          </a:bodyPr>
          <a:lstStyle>
            <a:lvl1pPr marL="0" indent="0">
              <a:buNone/>
              <a:defRPr sz="2400">
                <a:solidFill>
                  <a:srgbClr val="FFFFFF"/>
                </a:solidFill>
                <a:latin typeface="Work Sans Light" panose="00000400000000000000" pitchFamily="2" charset="0"/>
              </a:defRPr>
            </a:lvl1pPr>
          </a:lstStyle>
          <a:p>
            <a:pPr lvl="0"/>
            <a:r>
              <a:rPr lang="en-US" dirty="0"/>
              <a:t>Subtitle goes here</a:t>
            </a:r>
            <a:endParaRPr lang="en-US" dirty="0"/>
          </a:p>
        </p:txBody>
      </p:sp>
      <p:sp>
        <p:nvSpPr>
          <p:cNvPr id="2" name="Date Placeholder 1"/>
          <p:cNvSpPr>
            <a:spLocks noGrp="1"/>
          </p:cNvSpPr>
          <p:nvPr>
            <p:ph type="dt" sz="half" idx="15"/>
          </p:nvPr>
        </p:nvSpPr>
        <p:spPr>
          <a:xfrm flipH="1">
            <a:off x="10217150" y="6327577"/>
            <a:ext cx="866140" cy="238051"/>
          </a:xfrm>
          <a:prstGeom prst="rect">
            <a:avLst/>
          </a:prstGeom>
        </p:spPr>
        <p:txBody>
          <a:bodyPr/>
          <a:lstStyle/>
          <a:p>
            <a:fld id="{AAD6E07A-F911-4CF3-8204-5742F68CAAD7}" type="datetime1">
              <a:rPr lang="en-US" smtClean="0"/>
            </a:fld>
            <a:endParaRPr 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bottom">
    <p:spTree>
      <p:nvGrpSpPr>
        <p:cNvPr id="1" name=""/>
        <p:cNvGrpSpPr/>
        <p:nvPr/>
      </p:nvGrpSpPr>
      <p:grpSpPr>
        <a:xfrm>
          <a:off x="0" y="0"/>
          <a:ext cx="0" cy="0"/>
          <a:chOff x="0" y="0"/>
          <a:chExt cx="0" cy="0"/>
        </a:xfrm>
      </p:grpSpPr>
      <p:sp>
        <p:nvSpPr>
          <p:cNvPr id="5" name="Text Placeholder 5"/>
          <p:cNvSpPr>
            <a:spLocks noGrp="1"/>
          </p:cNvSpPr>
          <p:nvPr>
            <p:ph type="body" sz="quarter" idx="11"/>
          </p:nvPr>
        </p:nvSpPr>
        <p:spPr>
          <a:xfrm>
            <a:off x="0" y="0"/>
            <a:ext cx="12192000" cy="4251960"/>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_bottom"/>
          <p:cNvSpPr>
            <a:spLocks noGrp="1"/>
          </p:cNvSpPr>
          <p:nvPr>
            <p:ph type="title" hasCustomPrompt="1"/>
          </p:nvPr>
        </p:nvSpPr>
        <p:spPr>
          <a:xfrm>
            <a:off x="447288" y="4702149"/>
            <a:ext cx="3555570" cy="1107996"/>
          </a:xfrm>
        </p:spPr>
        <p:txBody>
          <a:bodyPr/>
          <a:lstStyle>
            <a:lvl1pPr algn="r">
              <a:lnSpc>
                <a:spcPct val="100000"/>
              </a:lnSpc>
              <a:defRPr/>
            </a:lvl1pPr>
          </a:lstStyle>
          <a:p>
            <a:r>
              <a:rPr lang="en-US" dirty="0"/>
              <a:t>Click to edit Master title</a:t>
            </a:r>
            <a:endParaRPr lang="en-US" dirty="0"/>
          </a:p>
        </p:txBody>
      </p:sp>
      <p:sp>
        <p:nvSpPr>
          <p:cNvPr id="7" name="Date Placeholder 6"/>
          <p:cNvSpPr>
            <a:spLocks noGrp="1"/>
          </p:cNvSpPr>
          <p:nvPr>
            <p:ph type="dt" sz="half" idx="12"/>
          </p:nvPr>
        </p:nvSpPr>
        <p:spPr>
          <a:xfrm flipH="1">
            <a:off x="10217150" y="6327577"/>
            <a:ext cx="866140" cy="238051"/>
          </a:xfrm>
          <a:prstGeom prst="rect">
            <a:avLst/>
          </a:prstGeom>
        </p:spPr>
        <p:txBody>
          <a:bodyPr/>
          <a:lstStyle/>
          <a:p>
            <a:fld id="{08930491-60E8-41FF-BC99-E5622099433D}" type="datetime1">
              <a:rPr lang="en-US" smtClean="0"/>
            </a:fld>
            <a:endParaRPr lang="en-US" dirty="0"/>
          </a:p>
        </p:txBody>
      </p:sp>
      <p:sp>
        <p:nvSpPr>
          <p:cNvPr id="8" name="Footer Placeholder 7"/>
          <p:cNvSpPr>
            <a:spLocks noGrp="1"/>
          </p:cNvSpPr>
          <p:nvPr>
            <p:ph type="ftr" sz="quarter" idx="13"/>
          </p:nvPr>
        </p:nvSpPr>
        <p:spPr/>
        <p:txBody>
          <a:bodyPr/>
          <a:lstStyle/>
          <a:p>
            <a:r>
              <a:rPr lang="en-US"/>
              <a:t>Restricted and Confidential © Work Sans 10 pt</a:t>
            </a:r>
            <a:endParaRPr lang="en-US" dirty="0"/>
          </a:p>
        </p:txBody>
      </p:sp>
      <p:sp>
        <p:nvSpPr>
          <p:cNvPr id="9" name="Slide Number Placeholder 8"/>
          <p:cNvSpPr>
            <a:spLocks noGrp="1"/>
          </p:cNvSpPr>
          <p:nvPr>
            <p:ph type="sldNum" sz="quarter" idx="14"/>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bottom with video">
    <p:spTree>
      <p:nvGrpSpPr>
        <p:cNvPr id="1" name=""/>
        <p:cNvGrpSpPr/>
        <p:nvPr/>
      </p:nvGrpSpPr>
      <p:grpSpPr>
        <a:xfrm>
          <a:off x="0" y="0"/>
          <a:ext cx="0" cy="0"/>
          <a:chOff x="0" y="0"/>
          <a:chExt cx="0" cy="0"/>
        </a:xfrm>
      </p:grpSpPr>
      <p:sp>
        <p:nvSpPr>
          <p:cNvPr id="2" name="Title_bottom"/>
          <p:cNvSpPr>
            <a:spLocks noGrp="1"/>
          </p:cNvSpPr>
          <p:nvPr>
            <p:ph type="title" hasCustomPrompt="1"/>
          </p:nvPr>
        </p:nvSpPr>
        <p:spPr>
          <a:xfrm>
            <a:off x="447288" y="4702149"/>
            <a:ext cx="3555570" cy="1107996"/>
          </a:xfrm>
        </p:spPr>
        <p:txBody>
          <a:bodyPr/>
          <a:lstStyle>
            <a:lvl1pPr algn="r">
              <a:lnSpc>
                <a:spcPct val="100000"/>
              </a:lnSpc>
              <a:defRPr/>
            </a:lvl1p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Media Placeholder 5"/>
          <p:cNvSpPr>
            <a:spLocks noGrp="1"/>
          </p:cNvSpPr>
          <p:nvPr>
            <p:ph type="media" sz="quarter" idx="12"/>
          </p:nvPr>
        </p:nvSpPr>
        <p:spPr>
          <a:xfrm>
            <a:off x="0" y="0"/>
            <a:ext cx="12192000" cy="4251325"/>
          </a:xfrm>
          <a:prstGeom prst="rect">
            <a:avLst/>
          </a:prstGeom>
          <a:solidFill>
            <a:schemeClr val="accent2"/>
          </a:solidFill>
        </p:spPr>
        <p:txBody>
          <a:bodyPr/>
          <a:lstStyle>
            <a:lvl1pPr marL="0" indent="0">
              <a:buNone/>
              <a:defRPr>
                <a:noFill/>
              </a:defRPr>
            </a:lvl1pPr>
          </a:lstStyle>
          <a:p>
            <a:endParaRPr lang="en-US" dirty="0"/>
          </a:p>
        </p:txBody>
      </p:sp>
      <p:sp>
        <p:nvSpPr>
          <p:cNvPr id="4" name="Footer Placeholder 3"/>
          <p:cNvSpPr>
            <a:spLocks noGrp="1"/>
          </p:cNvSpPr>
          <p:nvPr>
            <p:ph type="ftr" sz="quarter" idx="13"/>
          </p:nvPr>
        </p:nvSpPr>
        <p:spPr/>
        <p:txBody>
          <a:bodyPr/>
          <a:lstStyle/>
          <a:p>
            <a:r>
              <a:rPr lang="en-US"/>
              <a:t>Restricted and Confidential © Work Sans 10 pt</a:t>
            </a:r>
            <a:endParaRPr lang="en-US" dirty="0"/>
          </a:p>
        </p:txBody>
      </p:sp>
      <p:sp>
        <p:nvSpPr>
          <p:cNvPr id="5" name="Date Placeholder 4"/>
          <p:cNvSpPr>
            <a:spLocks noGrp="1"/>
          </p:cNvSpPr>
          <p:nvPr>
            <p:ph type="dt" sz="half" idx="14"/>
          </p:nvPr>
        </p:nvSpPr>
        <p:spPr>
          <a:xfrm flipH="1">
            <a:off x="10217150" y="6327577"/>
            <a:ext cx="866140" cy="238051"/>
          </a:xfrm>
          <a:prstGeom prst="rect">
            <a:avLst/>
          </a:prstGeom>
        </p:spPr>
        <p:txBody>
          <a:bodyPr/>
          <a:lstStyle/>
          <a:p>
            <a:fld id="{9BDCC045-AA7B-4E9A-B166-AC8C8D934C4A}" type="datetime1">
              <a:rPr lang="en-US" smtClean="0"/>
            </a:fld>
            <a:endParaRPr 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showMasterSp="0" userDrawn="1">
  <p:cSld name="Title &amp; half background left 2">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6249771" y="507600"/>
            <a:ext cx="5245824" cy="600164"/>
          </a:xfrm>
        </p:spPr>
        <p:txBody>
          <a:bodyPr/>
          <a:lstStyle>
            <a:lvl1pPr>
              <a:defRPr/>
            </a:lvl1pPr>
          </a:lstStyle>
          <a:p>
            <a:r>
              <a:rPr lang="en-US" dirty="0"/>
              <a:t>Click to edit Master title</a:t>
            </a:r>
            <a:endParaRPr lang="en-US" dirty="0"/>
          </a:p>
        </p:txBody>
      </p:sp>
      <p:sp>
        <p:nvSpPr>
          <p:cNvPr id="6" name="Picture Placeholder 5"/>
          <p:cNvSpPr>
            <a:spLocks noGrp="1"/>
          </p:cNvSpPr>
          <p:nvPr>
            <p:ph type="pic" sz="quarter" idx="11"/>
          </p:nvPr>
        </p:nvSpPr>
        <p:spPr>
          <a:xfrm>
            <a:off x="0" y="0"/>
            <a:ext cx="5840776" cy="6858000"/>
          </a:xfrm>
          <a:prstGeom prst="rect">
            <a:avLst/>
          </a:prstGeom>
          <a:solidFill>
            <a:schemeClr val="accent2"/>
          </a:solidFill>
        </p:spPr>
        <p:txBody>
          <a:bodyPr/>
          <a:lstStyle>
            <a:lvl1pPr marL="0" indent="0">
              <a:buNone/>
              <a:defRPr>
                <a:noFill/>
              </a:defRPr>
            </a:lvl1pPr>
          </a:lstStyle>
          <a:p>
            <a:endParaRPr lang="en-US" dirty="0"/>
          </a:p>
        </p:txBody>
      </p:sp>
      <p:sp>
        <p:nvSpPr>
          <p:cNvPr id="3" name="Date Placeholder 2"/>
          <p:cNvSpPr>
            <a:spLocks noGrp="1"/>
          </p:cNvSpPr>
          <p:nvPr>
            <p:ph type="dt" sz="half" idx="16"/>
          </p:nvPr>
        </p:nvSpPr>
        <p:spPr>
          <a:xfrm flipH="1">
            <a:off x="10217150" y="6327577"/>
            <a:ext cx="866140" cy="238051"/>
          </a:xfrm>
          <a:prstGeom prst="rect">
            <a:avLst/>
          </a:prstGeom>
        </p:spPr>
        <p:txBody>
          <a:bodyPr/>
          <a:lstStyle/>
          <a:p>
            <a:fld id="{0F92D84F-EBE5-40CC-845C-871141B30C23}" type="datetime1">
              <a:rPr lang="en-US" smtClean="0"/>
            </a:fld>
            <a:endParaRPr lang="en-US" dirty="0"/>
          </a:p>
        </p:txBody>
      </p:sp>
      <p:sp>
        <p:nvSpPr>
          <p:cNvPr id="8" name="Footer Placeholder 7"/>
          <p:cNvSpPr>
            <a:spLocks noGrp="1"/>
          </p:cNvSpPr>
          <p:nvPr>
            <p:ph type="ftr" sz="quarter" idx="17"/>
          </p:nvPr>
        </p:nvSpPr>
        <p:spPr>
          <a:xfrm>
            <a:off x="536399" y="6323714"/>
            <a:ext cx="4807125"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8"/>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amp; half background left 2">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6249771" y="507600"/>
            <a:ext cx="5245824" cy="600164"/>
          </a:xfrm>
        </p:spPr>
        <p:txBody>
          <a:bodyPr/>
          <a:lstStyle>
            <a:lvl1pPr>
              <a:defRPr/>
            </a:lvl1pPr>
          </a:lstStyle>
          <a:p>
            <a:r>
              <a:rPr lang="en-US" dirty="0"/>
              <a:t>Click to edit Master title</a:t>
            </a:r>
            <a:endParaRPr lang="en-US" dirty="0"/>
          </a:p>
        </p:txBody>
      </p:sp>
      <p:sp>
        <p:nvSpPr>
          <p:cNvPr id="6" name="Picture Placeholder 5"/>
          <p:cNvSpPr>
            <a:spLocks noGrp="1"/>
          </p:cNvSpPr>
          <p:nvPr>
            <p:ph type="pic" sz="quarter" idx="11"/>
          </p:nvPr>
        </p:nvSpPr>
        <p:spPr>
          <a:xfrm>
            <a:off x="0" y="0"/>
            <a:ext cx="5840776" cy="6858000"/>
          </a:xfrm>
          <a:prstGeom prst="rect">
            <a:avLst/>
          </a:prstGeom>
          <a:solidFill>
            <a:schemeClr val="accent2"/>
          </a:solidFill>
        </p:spPr>
        <p:txBody>
          <a:bodyPr/>
          <a:lstStyle>
            <a:lvl1pPr marL="0" indent="0">
              <a:buNone/>
              <a:defRPr>
                <a:noFill/>
              </a:defRPr>
            </a:lvl1pPr>
          </a:lstStyle>
          <a:p>
            <a:endParaRPr lang="en-US" dirty="0"/>
          </a:p>
        </p:txBody>
      </p:sp>
      <p:sp>
        <p:nvSpPr>
          <p:cNvPr id="7" name="Subtitle_half_right"/>
          <p:cNvSpPr>
            <a:spLocks noGrp="1"/>
          </p:cNvSpPr>
          <p:nvPr>
            <p:ph type="body" sz="quarter" idx="14" hasCustomPrompt="1"/>
          </p:nvPr>
        </p:nvSpPr>
        <p:spPr>
          <a:xfrm>
            <a:off x="6251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3" name="Date Placeholder 2"/>
          <p:cNvSpPr>
            <a:spLocks noGrp="1"/>
          </p:cNvSpPr>
          <p:nvPr>
            <p:ph type="dt" sz="half" idx="16"/>
          </p:nvPr>
        </p:nvSpPr>
        <p:spPr>
          <a:xfrm flipH="1">
            <a:off x="10217150" y="6327577"/>
            <a:ext cx="866140" cy="238051"/>
          </a:xfrm>
          <a:prstGeom prst="rect">
            <a:avLst/>
          </a:prstGeom>
        </p:spPr>
        <p:txBody>
          <a:bodyPr/>
          <a:lstStyle/>
          <a:p>
            <a:fld id="{CE1B8097-C984-4761-A64B-5AA5ABB66153}" type="datetime1">
              <a:rPr lang="en-US" smtClean="0"/>
            </a:fld>
            <a:endParaRPr lang="en-US" dirty="0"/>
          </a:p>
        </p:txBody>
      </p:sp>
      <p:sp>
        <p:nvSpPr>
          <p:cNvPr id="8" name="Footer Placeholder 7"/>
          <p:cNvSpPr>
            <a:spLocks noGrp="1"/>
          </p:cNvSpPr>
          <p:nvPr>
            <p:ph type="ftr" sz="quarter" idx="17"/>
          </p:nvPr>
        </p:nvSpPr>
        <p:spPr>
          <a:xfrm>
            <a:off x="536400" y="6323714"/>
            <a:ext cx="485475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8"/>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Title &amp; half color background">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537460" y="505937"/>
            <a:ext cx="5245824" cy="584775"/>
          </a:xfrm>
        </p:spPr>
        <p:txBody>
          <a:bodyPr/>
          <a:lstStyle/>
          <a:p>
            <a:r>
              <a:rPr lang="en-US" dirty="0"/>
              <a:t>Click to edit Master title</a:t>
            </a:r>
            <a:endParaRPr lang="en-US" dirty="0"/>
          </a:p>
        </p:txBody>
      </p:sp>
      <p:sp>
        <p:nvSpPr>
          <p:cNvPr id="5" name="Text Placeholder 4"/>
          <p:cNvSpPr>
            <a:spLocks noGrp="1"/>
          </p:cNvSpPr>
          <p:nvPr>
            <p:ph type="body" sz="quarter" idx="13"/>
          </p:nvPr>
        </p:nvSpPr>
        <p:spPr>
          <a:xfrm>
            <a:off x="6351223" y="0"/>
            <a:ext cx="5840777" cy="6858000"/>
          </a:xfrm>
          <a:prstGeom prst="rect">
            <a:avLst/>
          </a:prstGeom>
          <a:solidFill>
            <a:schemeClr val="bg2"/>
          </a:solidFill>
          <a:ln w="0">
            <a:solidFill>
              <a:schemeClr val="bg2">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6" name="Date Placeholder 5"/>
          <p:cNvSpPr>
            <a:spLocks noGrp="1"/>
          </p:cNvSpPr>
          <p:nvPr>
            <p:ph type="dt" sz="half" idx="15"/>
          </p:nvPr>
        </p:nvSpPr>
        <p:spPr/>
        <p:txBody>
          <a:bodyPr/>
          <a:lstStyle/>
          <a:p>
            <a:fld id="{A5B90408-AA8E-4B67-A004-C0C5B12DD110}" type="datetime1">
              <a:rPr lang="en-US" smtClean="0"/>
            </a:fld>
            <a:endParaRPr lang="en-US" dirty="0"/>
          </a:p>
        </p:txBody>
      </p:sp>
      <p:pic>
        <p:nvPicPr>
          <p:cNvPr id="8" name="Picture 7"/>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9" name="Text Placeholder 6"/>
          <p:cNvSpPr>
            <a:spLocks noGrp="1"/>
          </p:cNvSpPr>
          <p:nvPr>
            <p:ph type="body" sz="quarter" idx="16"/>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Mobile App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459" y="507600"/>
            <a:ext cx="10958541" cy="600164"/>
          </a:xfrm>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1" name="Text Placeholder 6"/>
          <p:cNvSpPr>
            <a:spLocks noGrp="1"/>
          </p:cNvSpPr>
          <p:nvPr>
            <p:ph type="body" sz="quarter" idx="12"/>
          </p:nvPr>
        </p:nvSpPr>
        <p:spPr>
          <a:xfrm>
            <a:off x="8931000" y="1540800"/>
            <a:ext cx="2790000" cy="4714509"/>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9440814" y="2440800"/>
            <a:ext cx="1770372" cy="2941200"/>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5"/>
          </p:nvPr>
        </p:nvSpPr>
        <p:spPr>
          <a:xfrm>
            <a:off x="6141000" y="1539000"/>
            <a:ext cx="2790000" cy="4714509"/>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16"/>
          </p:nvPr>
        </p:nvSpPr>
        <p:spPr>
          <a:xfrm>
            <a:off x="6650814" y="2440800"/>
            <a:ext cx="1770372" cy="2941200"/>
          </a:xfrm>
          <a:prstGeom prst="rect">
            <a:avLst/>
          </a:prstGeom>
        </p:spPr>
        <p:txBody>
          <a:bodyPr/>
          <a:lstStyle>
            <a:lvl1pPr marL="0" indent="0">
              <a:buNone/>
              <a:defRPr>
                <a:noFill/>
              </a:defRPr>
            </a:lvl1pPr>
          </a:lstStyle>
          <a:p>
            <a:endParaRPr lang="en-US" dirty="0"/>
          </a:p>
        </p:txBody>
      </p:sp>
      <p:sp>
        <p:nvSpPr>
          <p:cNvPr id="17" name="Text Placeholder 6"/>
          <p:cNvSpPr>
            <a:spLocks noGrp="1"/>
          </p:cNvSpPr>
          <p:nvPr>
            <p:ph type="body" sz="quarter" idx="17"/>
          </p:nvPr>
        </p:nvSpPr>
        <p:spPr>
          <a:xfrm>
            <a:off x="7356000" y="1211170"/>
            <a:ext cx="3150000" cy="532283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8" name="Picture Placeholder 8"/>
          <p:cNvSpPr>
            <a:spLocks noGrp="1"/>
          </p:cNvSpPr>
          <p:nvPr>
            <p:ph type="pic" sz="quarter" idx="18"/>
          </p:nvPr>
        </p:nvSpPr>
        <p:spPr>
          <a:xfrm>
            <a:off x="7931597" y="2217364"/>
            <a:ext cx="1998806" cy="3310442"/>
          </a:xfrm>
          <a:prstGeom prst="rect">
            <a:avLst/>
          </a:prstGeom>
        </p:spPr>
        <p:txBody>
          <a:bodyPr/>
          <a:lstStyle>
            <a:lvl1pPr marL="0" indent="0">
              <a:buNone/>
              <a:defRPr>
                <a:noFill/>
              </a:defRPr>
            </a:lvl1pPr>
          </a:lstStyle>
          <a:p>
            <a:endParaRPr lang="en-US" dirty="0"/>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0"/>
          </p:nvPr>
        </p:nvSpPr>
        <p:spPr>
          <a:xfrm flipH="1">
            <a:off x="10217150" y="6327577"/>
            <a:ext cx="866140" cy="238051"/>
          </a:xfrm>
          <a:prstGeom prst="rect">
            <a:avLst/>
          </a:prstGeom>
        </p:spPr>
        <p:txBody>
          <a:bodyPr/>
          <a:lstStyle/>
          <a:p>
            <a:fld id="{A5B8E5B5-517B-4525-9095-1CA7C92AD5B8}" type="datetime1">
              <a:rPr lang="en-US" smtClean="0"/>
            </a:fld>
            <a:endParaRPr 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Mobile App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1146000" y="13608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561000" y="2116800"/>
            <a:ext cx="1461600" cy="24696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20" name="Text Placeholder 6"/>
          <p:cNvSpPr>
            <a:spLocks noGrp="1"/>
          </p:cNvSpPr>
          <p:nvPr>
            <p:ph type="body" sz="quarter" idx="27"/>
          </p:nvPr>
        </p:nvSpPr>
        <p:spPr>
          <a:xfrm>
            <a:off x="4926000" y="13608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1" name="Picture Placeholder 8"/>
          <p:cNvSpPr>
            <a:spLocks noGrp="1"/>
          </p:cNvSpPr>
          <p:nvPr>
            <p:ph type="pic" sz="quarter" idx="28"/>
          </p:nvPr>
        </p:nvSpPr>
        <p:spPr>
          <a:xfrm>
            <a:off x="5346000" y="2116800"/>
            <a:ext cx="1461600" cy="2469600"/>
          </a:xfrm>
          <a:prstGeom prst="rect">
            <a:avLst/>
          </a:prstGeom>
        </p:spPr>
        <p:txBody>
          <a:bodyPr/>
          <a:lstStyle>
            <a:lvl1pPr marL="0" indent="0">
              <a:buNone/>
              <a:defRPr>
                <a:noFill/>
              </a:defRPr>
            </a:lvl1pPr>
          </a:lstStyle>
          <a:p>
            <a:endParaRPr lang="en-US" dirty="0"/>
          </a:p>
        </p:txBody>
      </p:sp>
      <p:sp>
        <p:nvSpPr>
          <p:cNvPr id="22" name="Text Placeholder 6"/>
          <p:cNvSpPr>
            <a:spLocks noGrp="1"/>
          </p:cNvSpPr>
          <p:nvPr>
            <p:ph type="body" sz="quarter" idx="29"/>
          </p:nvPr>
        </p:nvSpPr>
        <p:spPr>
          <a:xfrm>
            <a:off x="8751000" y="13608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3" name="Picture Placeholder 8"/>
          <p:cNvSpPr>
            <a:spLocks noGrp="1"/>
          </p:cNvSpPr>
          <p:nvPr>
            <p:ph type="pic" sz="quarter" idx="30"/>
          </p:nvPr>
        </p:nvSpPr>
        <p:spPr>
          <a:xfrm>
            <a:off x="9169200" y="2116800"/>
            <a:ext cx="1461600" cy="2469600"/>
          </a:xfrm>
          <a:prstGeom prst="rect">
            <a:avLst/>
          </a:prstGeom>
        </p:spPr>
        <p:txBody>
          <a:bodyPr/>
          <a:lstStyle>
            <a:lvl1pPr marL="0" indent="0">
              <a:buNone/>
              <a:defRPr>
                <a:noFill/>
              </a:defRPr>
            </a:lvl1pPr>
          </a:lstStyle>
          <a:p>
            <a:endParaRPr lang="en-US" dirty="0"/>
          </a:p>
        </p:txBody>
      </p:sp>
      <p:sp>
        <p:nvSpPr>
          <p:cNvPr id="12" name="Subtitle"/>
          <p:cNvSpPr>
            <a:spLocks noGrp="1"/>
          </p:cNvSpPr>
          <p:nvPr>
            <p:ph type="body" sz="quarter" idx="3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32"/>
          </p:nvPr>
        </p:nvSpPr>
        <p:spPr>
          <a:xfrm flipH="1">
            <a:off x="10217150" y="6327577"/>
            <a:ext cx="866140" cy="238051"/>
          </a:xfrm>
          <a:prstGeom prst="rect">
            <a:avLst/>
          </a:prstGeom>
        </p:spPr>
        <p:txBody>
          <a:bodyPr/>
          <a:lstStyle/>
          <a:p>
            <a:fld id="{6B134BC9-46D0-4184-9847-3A0AC041E950}" type="datetime1">
              <a:rPr lang="en-US" smtClean="0"/>
            </a:fld>
            <a:endParaRPr 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Mobile App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36" name="Text Placeholder 6"/>
          <p:cNvSpPr>
            <a:spLocks noGrp="1"/>
          </p:cNvSpPr>
          <p:nvPr>
            <p:ph type="body" sz="quarter" idx="27"/>
          </p:nvPr>
        </p:nvSpPr>
        <p:spPr>
          <a:xfrm>
            <a:off x="651000" y="13590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7" name="Picture Placeholder 8"/>
          <p:cNvSpPr>
            <a:spLocks noGrp="1"/>
          </p:cNvSpPr>
          <p:nvPr>
            <p:ph type="pic" sz="quarter" idx="28"/>
          </p:nvPr>
        </p:nvSpPr>
        <p:spPr>
          <a:xfrm>
            <a:off x="1066000" y="2115000"/>
            <a:ext cx="1461600" cy="2469600"/>
          </a:xfrm>
          <a:prstGeom prst="rect">
            <a:avLst/>
          </a:prstGeom>
        </p:spPr>
        <p:txBody>
          <a:bodyPr/>
          <a:lstStyle>
            <a:lvl1pPr marL="0" indent="0">
              <a:buNone/>
              <a:defRPr>
                <a:noFill/>
              </a:defRPr>
            </a:lvl1pPr>
          </a:lstStyle>
          <a:p>
            <a:endParaRPr lang="en-US" dirty="0"/>
          </a:p>
        </p:txBody>
      </p:sp>
      <p:sp>
        <p:nvSpPr>
          <p:cNvPr id="38" name="Text Placeholder 6"/>
          <p:cNvSpPr>
            <a:spLocks noGrp="1"/>
          </p:cNvSpPr>
          <p:nvPr>
            <p:ph type="body" sz="quarter" idx="29"/>
          </p:nvPr>
        </p:nvSpPr>
        <p:spPr>
          <a:xfrm>
            <a:off x="3441000" y="13590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9" name="Picture Placeholder 8"/>
          <p:cNvSpPr>
            <a:spLocks noGrp="1"/>
          </p:cNvSpPr>
          <p:nvPr>
            <p:ph type="pic" sz="quarter" idx="30"/>
          </p:nvPr>
        </p:nvSpPr>
        <p:spPr>
          <a:xfrm>
            <a:off x="3856000" y="2115000"/>
            <a:ext cx="1461600" cy="2469600"/>
          </a:xfrm>
          <a:prstGeom prst="rect">
            <a:avLst/>
          </a:prstGeom>
        </p:spPr>
        <p:txBody>
          <a:bodyPr/>
          <a:lstStyle>
            <a:lvl1pPr marL="0" indent="0">
              <a:buNone/>
              <a:defRPr>
                <a:noFill/>
              </a:defRPr>
            </a:lvl1pPr>
          </a:lstStyle>
          <a:p>
            <a:endParaRPr lang="en-US" dirty="0"/>
          </a:p>
        </p:txBody>
      </p:sp>
      <p:sp>
        <p:nvSpPr>
          <p:cNvPr id="40" name="Text Placeholder 6"/>
          <p:cNvSpPr>
            <a:spLocks noGrp="1"/>
          </p:cNvSpPr>
          <p:nvPr>
            <p:ph type="body" sz="quarter" idx="31"/>
          </p:nvPr>
        </p:nvSpPr>
        <p:spPr>
          <a:xfrm>
            <a:off x="6366000" y="13590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41" name="Picture Placeholder 8"/>
          <p:cNvSpPr>
            <a:spLocks noGrp="1"/>
          </p:cNvSpPr>
          <p:nvPr>
            <p:ph type="pic" sz="quarter" idx="32"/>
          </p:nvPr>
        </p:nvSpPr>
        <p:spPr>
          <a:xfrm>
            <a:off x="6781000" y="2115000"/>
            <a:ext cx="1461600" cy="2469600"/>
          </a:xfrm>
          <a:prstGeom prst="rect">
            <a:avLst/>
          </a:prstGeom>
        </p:spPr>
        <p:txBody>
          <a:bodyPr/>
          <a:lstStyle>
            <a:lvl1pPr marL="0" indent="0">
              <a:buNone/>
              <a:defRPr>
                <a:noFill/>
              </a:defRPr>
            </a:lvl1pPr>
          </a:lstStyle>
          <a:p>
            <a:endParaRPr lang="en-US" dirty="0"/>
          </a:p>
        </p:txBody>
      </p:sp>
      <p:sp>
        <p:nvSpPr>
          <p:cNvPr id="42" name="Text Placeholder 6"/>
          <p:cNvSpPr>
            <a:spLocks noGrp="1"/>
          </p:cNvSpPr>
          <p:nvPr>
            <p:ph type="body" sz="quarter" idx="33"/>
          </p:nvPr>
        </p:nvSpPr>
        <p:spPr>
          <a:xfrm>
            <a:off x="9291000" y="13590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43" name="Picture Placeholder 8"/>
          <p:cNvSpPr>
            <a:spLocks noGrp="1"/>
          </p:cNvSpPr>
          <p:nvPr>
            <p:ph type="pic" sz="quarter" idx="34"/>
          </p:nvPr>
        </p:nvSpPr>
        <p:spPr>
          <a:xfrm>
            <a:off x="9706000" y="2115000"/>
            <a:ext cx="1461600" cy="2469600"/>
          </a:xfrm>
          <a:prstGeom prst="rect">
            <a:avLst/>
          </a:prstGeom>
        </p:spPr>
        <p:txBody>
          <a:bodyPr/>
          <a:lstStyle>
            <a:lvl1pPr marL="0" indent="0">
              <a:buNone/>
              <a:defRPr>
                <a:noFill/>
              </a:defRPr>
            </a:lvl1pPr>
          </a:lstStyle>
          <a:p>
            <a:endParaRPr lang="en-US" dirty="0"/>
          </a:p>
        </p:txBody>
      </p:sp>
      <p:sp>
        <p:nvSpPr>
          <p:cNvPr id="14"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35"/>
          </p:nvPr>
        </p:nvSpPr>
        <p:spPr>
          <a:xfrm flipH="1">
            <a:off x="10217150" y="6327577"/>
            <a:ext cx="866140" cy="238051"/>
          </a:xfrm>
          <a:prstGeom prst="rect">
            <a:avLst/>
          </a:prstGeom>
        </p:spPr>
        <p:txBody>
          <a:bodyPr/>
          <a:lstStyle/>
          <a:p>
            <a:fld id="{2BE090A0-A87F-4B75-B44A-8C0DEDC862E3}" type="datetime1">
              <a:rPr lang="en-US" smtClean="0"/>
            </a:fld>
            <a:endParaRPr 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Mobile App 8">
    <p:spTree>
      <p:nvGrpSpPr>
        <p:cNvPr id="1" name=""/>
        <p:cNvGrpSpPr/>
        <p:nvPr/>
      </p:nvGrpSpPr>
      <p:grpSpPr>
        <a:xfrm>
          <a:off x="0" y="0"/>
          <a:ext cx="0" cy="0"/>
          <a:chOff x="0" y="0"/>
          <a:chExt cx="0" cy="0"/>
        </a:xfrm>
      </p:grpSpPr>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20" name="Text Placeholder 6"/>
          <p:cNvSpPr>
            <a:spLocks noGrp="1"/>
          </p:cNvSpPr>
          <p:nvPr>
            <p:ph type="body" sz="quarter" idx="27"/>
          </p:nvPr>
        </p:nvSpPr>
        <p:spPr>
          <a:xfrm>
            <a:off x="4836000" y="1269000"/>
            <a:ext cx="2520000" cy="4469021"/>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1" name="Picture Placeholder 8"/>
          <p:cNvSpPr>
            <a:spLocks noGrp="1"/>
          </p:cNvSpPr>
          <p:nvPr>
            <p:ph type="pic" sz="quarter" idx="28"/>
          </p:nvPr>
        </p:nvSpPr>
        <p:spPr>
          <a:xfrm>
            <a:off x="5299200" y="2124000"/>
            <a:ext cx="1598400" cy="2790000"/>
          </a:xfrm>
          <a:prstGeom prst="rect">
            <a:avLst/>
          </a:prstGeom>
        </p:spPr>
        <p:txBody>
          <a:bodyPr/>
          <a:lstStyle>
            <a:lvl1pPr marL="0" indent="0">
              <a:buNone/>
              <a:defRPr>
                <a:noFill/>
              </a:defRPr>
            </a:lvl1pPr>
          </a:lstStyle>
          <a:p>
            <a:endParaRPr lang="en-US" dirty="0"/>
          </a:p>
        </p:txBody>
      </p:sp>
      <p:sp>
        <p:nvSpPr>
          <p:cNvPr id="14" name="Picture Placeholder 8"/>
          <p:cNvSpPr>
            <a:spLocks noGrp="1"/>
          </p:cNvSpPr>
          <p:nvPr>
            <p:ph type="pic" sz="quarter" idx="29"/>
          </p:nvPr>
        </p:nvSpPr>
        <p:spPr>
          <a:xfrm>
            <a:off x="299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5" name="Picture Placeholder 8"/>
          <p:cNvSpPr>
            <a:spLocks noGrp="1"/>
          </p:cNvSpPr>
          <p:nvPr>
            <p:ph type="pic" sz="quarter" idx="30"/>
          </p:nvPr>
        </p:nvSpPr>
        <p:spPr>
          <a:xfrm>
            <a:off x="65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6" name="Picture Placeholder 8"/>
          <p:cNvSpPr>
            <a:spLocks noGrp="1"/>
          </p:cNvSpPr>
          <p:nvPr>
            <p:ph type="pic" sz="quarter" idx="31"/>
          </p:nvPr>
        </p:nvSpPr>
        <p:spPr>
          <a:xfrm>
            <a:off x="7626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7" name="Picture Placeholder 8"/>
          <p:cNvSpPr>
            <a:spLocks noGrp="1"/>
          </p:cNvSpPr>
          <p:nvPr>
            <p:ph type="pic" sz="quarter" idx="32"/>
          </p:nvPr>
        </p:nvSpPr>
        <p:spPr>
          <a:xfrm>
            <a:off x="992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2"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33"/>
          </p:nvPr>
        </p:nvSpPr>
        <p:spPr>
          <a:xfrm flipH="1">
            <a:off x="10217150" y="6327577"/>
            <a:ext cx="866140" cy="238051"/>
          </a:xfrm>
          <a:prstGeom prst="rect">
            <a:avLst/>
          </a:prstGeom>
        </p:spPr>
        <p:txBody>
          <a:bodyPr/>
          <a:lstStyle/>
          <a:p>
            <a:fld id="{A50D94C3-6201-47E3-9525-99D6FBA9F64A}" type="datetime1">
              <a:rPr lang="en-US" smtClean="0"/>
            </a:fld>
            <a:endParaRPr 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Mobile App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3441000" y="1224000"/>
            <a:ext cx="3015000" cy="5266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3985346" y="2217600"/>
            <a:ext cx="1926309" cy="32904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9" name="Text Placeholder 6"/>
          <p:cNvSpPr>
            <a:spLocks noGrp="1"/>
          </p:cNvSpPr>
          <p:nvPr>
            <p:ph type="body" sz="quarter" idx="15"/>
          </p:nvPr>
        </p:nvSpPr>
        <p:spPr>
          <a:xfrm>
            <a:off x="5736000" y="1224000"/>
            <a:ext cx="3015000" cy="5266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p:cNvSpPr>
          <p:nvPr>
            <p:ph type="pic" sz="quarter" idx="16"/>
          </p:nvPr>
        </p:nvSpPr>
        <p:spPr>
          <a:xfrm>
            <a:off x="6280346" y="2217600"/>
            <a:ext cx="1926309" cy="3290400"/>
          </a:xfrm>
          <a:prstGeom prst="rect">
            <a:avLst/>
          </a:prstGeom>
        </p:spPr>
        <p:txBody>
          <a:bodyPr/>
          <a:lstStyle>
            <a:lvl1pPr marL="0" indent="0">
              <a:buNone/>
              <a:defRPr>
                <a:noFill/>
              </a:defRPr>
            </a:lvl1pPr>
          </a:lstStyle>
          <a:p>
            <a:endParaRPr lang="en-US" dirty="0"/>
          </a:p>
        </p:txBody>
      </p:sp>
      <p:sp>
        <p:nvSpPr>
          <p:cNvPr id="11"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18"/>
          </p:nvPr>
        </p:nvSpPr>
        <p:spPr>
          <a:xfrm flipH="1">
            <a:off x="10217150" y="6327577"/>
            <a:ext cx="866140" cy="238051"/>
          </a:xfrm>
          <a:prstGeom prst="rect">
            <a:avLst/>
          </a:prstGeom>
        </p:spPr>
        <p:txBody>
          <a:bodyPr/>
          <a:lstStyle/>
          <a:p>
            <a:fld id="{61062694-13D5-4070-AE73-DE5258A8585F}" type="datetime1">
              <a:rPr lang="en-US" smtClean="0"/>
            </a:fld>
            <a:endParaRPr 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showMasterSp="0" userDrawn="1">
  <p:cSld name="Mobile App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8"/>
          <p:cNvSpPr>
            <a:spLocks noGrp="1"/>
          </p:cNvSpPr>
          <p:nvPr>
            <p:ph type="pic" sz="quarter" idx="16"/>
          </p:nvPr>
        </p:nvSpPr>
        <p:spPr>
          <a:xfrm>
            <a:off x="4874400" y="1134000"/>
            <a:ext cx="2559600" cy="4510800"/>
          </a:xfrm>
          <a:prstGeom prst="rect">
            <a:avLst/>
          </a:prstGeom>
        </p:spPr>
        <p:txBody>
          <a:bodyPr/>
          <a:lstStyle>
            <a:lvl1pPr marL="0" indent="0">
              <a:buNone/>
              <a:defRPr>
                <a:noFill/>
              </a:defRPr>
            </a:lvl1pPr>
          </a:lstStyle>
          <a:p>
            <a:endParaRPr lang="en-US" dirty="0"/>
          </a:p>
        </p:txBody>
      </p:sp>
      <p:sp>
        <p:nvSpPr>
          <p:cNvPr id="2" name="Date Placeholder 1"/>
          <p:cNvSpPr>
            <a:spLocks noGrp="1"/>
          </p:cNvSpPr>
          <p:nvPr>
            <p:ph type="dt" sz="half" idx="17"/>
          </p:nvPr>
        </p:nvSpPr>
        <p:spPr>
          <a:xfrm flipH="1">
            <a:off x="10217150" y="6327577"/>
            <a:ext cx="866140" cy="238051"/>
          </a:xfrm>
          <a:prstGeom prst="rect">
            <a:avLst/>
          </a:prstGeom>
        </p:spPr>
        <p:txBody>
          <a:bodyPr/>
          <a:lstStyle>
            <a:lvl1pPr>
              <a:defRPr>
                <a:solidFill>
                  <a:srgbClr val="FFFFFF"/>
                </a:solidFill>
              </a:defRPr>
            </a:lvl1pPr>
          </a:lstStyle>
          <a:p>
            <a:fld id="{0413CB17-6320-498F-9B75-E8C9B4BDFC45}" type="datetime1">
              <a:rPr lang="en-US" smtClean="0"/>
            </a:fld>
            <a:endParaRPr lang="en-US" dirty="0"/>
          </a:p>
        </p:txBody>
      </p:sp>
      <p:sp>
        <p:nvSpPr>
          <p:cNvPr id="6" name="Footer Placeholder 5"/>
          <p:cNvSpPr>
            <a:spLocks noGrp="1"/>
          </p:cNvSpPr>
          <p:nvPr>
            <p:ph type="ftr" sz="quarter" idx="18"/>
          </p:nvPr>
        </p:nvSpPr>
        <p:spPr>
          <a:xfrm>
            <a:off x="536400" y="6323714"/>
            <a:ext cx="3902250" cy="245776"/>
          </a:xfrm>
        </p:spPr>
        <p:txBody>
          <a:bodyPr/>
          <a:lstStyle>
            <a:lvl1pPr algn="l">
              <a:defRPr>
                <a:solidFill>
                  <a:srgbClr val="FFFFFF"/>
                </a:solidFill>
              </a:defRPr>
            </a:lvl1pPr>
          </a:lstStyle>
          <a:p>
            <a:r>
              <a:rPr lang="en-US"/>
              <a:t>Restricted and Confidential © Work Sans 10 pt</a:t>
            </a:r>
            <a:endParaRPr lang="en-US" dirty="0"/>
          </a:p>
        </p:txBody>
      </p:sp>
      <p:sp>
        <p:nvSpPr>
          <p:cNvPr id="7" name="Slide Number Placeholder 6"/>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showMasterSp="0" userDrawn="1">
  <p:cSld name="Mobile App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000" y="0"/>
            <a:ext cx="5842000" cy="6858000"/>
          </a:xfrm>
          <a:prstGeom prst="rect">
            <a:avLst/>
          </a:prstGeom>
        </p:spPr>
      </p:pic>
      <p:sp>
        <p:nvSpPr>
          <p:cNvPr id="14" name="Picture Placeholder 8"/>
          <p:cNvSpPr>
            <a:spLocks noGrp="1"/>
          </p:cNvSpPr>
          <p:nvPr>
            <p:ph type="pic" sz="quarter" idx="16"/>
          </p:nvPr>
        </p:nvSpPr>
        <p:spPr>
          <a:xfrm>
            <a:off x="8287200" y="1134000"/>
            <a:ext cx="2347200" cy="4185000"/>
          </a:xfrm>
          <a:prstGeom prst="rect">
            <a:avLst/>
          </a:prstGeom>
        </p:spPr>
        <p:txBody>
          <a:bodyPr/>
          <a:lstStyle>
            <a:lvl1pPr marL="0" indent="0">
              <a:buNone/>
              <a:defRPr>
                <a:noFill/>
              </a:defRPr>
            </a:lvl1pPr>
          </a:lstStyle>
          <a:p>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8" name="Subtitle_half_left"/>
          <p:cNvSpPr>
            <a:spLocks noGrp="1"/>
          </p:cNvSpPr>
          <p:nvPr>
            <p:ph type="body" sz="quarter" idx="19"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6589" y="6346190"/>
            <a:ext cx="761937" cy="219438"/>
          </a:xfrm>
          <a:prstGeom prst="rect">
            <a:avLst/>
          </a:prstGeom>
        </p:spPr>
      </p:pic>
      <p:sp>
        <p:nvSpPr>
          <p:cNvPr id="12"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
        <p:nvSpPr>
          <p:cNvPr id="6" name="Date Placeholder 5"/>
          <p:cNvSpPr>
            <a:spLocks noGrp="1"/>
          </p:cNvSpPr>
          <p:nvPr>
            <p:ph type="dt" sz="half" idx="20"/>
          </p:nvPr>
        </p:nvSpPr>
        <p:spPr>
          <a:xfrm flipH="1">
            <a:off x="10217150" y="6327577"/>
            <a:ext cx="866140" cy="238051"/>
          </a:xfrm>
          <a:prstGeom prst="rect">
            <a:avLst/>
          </a:prstGeom>
        </p:spPr>
        <p:txBody>
          <a:bodyPr/>
          <a:lstStyle>
            <a:lvl1pPr>
              <a:defRPr>
                <a:solidFill>
                  <a:srgbClr val="FFFFFF"/>
                </a:solidFill>
              </a:defRPr>
            </a:lvl1pPr>
          </a:lstStyle>
          <a:p>
            <a:fld id="{ECBAD3A1-8BF0-43AD-8DAB-A919DEE38ACA}" type="datetime1">
              <a:rPr lang="en-US" smtClean="0"/>
            </a:fld>
            <a:endParaRPr lang="en-US" dirty="0"/>
          </a:p>
        </p:txBody>
      </p:sp>
      <p:sp>
        <p:nvSpPr>
          <p:cNvPr id="7" name="Footer Placeholder 6"/>
          <p:cNvSpPr>
            <a:spLocks noGrp="1"/>
          </p:cNvSpPr>
          <p:nvPr>
            <p:ph type="ftr" sz="quarter" idx="21"/>
          </p:nvPr>
        </p:nvSpPr>
        <p:spPr>
          <a:xfrm>
            <a:off x="6350000" y="6323714"/>
            <a:ext cx="3662682" cy="245776"/>
          </a:xfrm>
        </p:spPr>
        <p:txBody>
          <a:bodyPr/>
          <a:lstStyle>
            <a:lvl1pPr>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Mobile App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4665600" y="1249200"/>
            <a:ext cx="2862000" cy="5194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5188194" y="2242800"/>
            <a:ext cx="1818000" cy="32400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6"/>
          </p:nvPr>
        </p:nvSpPr>
        <p:spPr>
          <a:xfrm flipH="1">
            <a:off x="10217150" y="6327577"/>
            <a:ext cx="866140" cy="238051"/>
          </a:xfrm>
          <a:prstGeom prst="rect">
            <a:avLst/>
          </a:prstGeom>
        </p:spPr>
        <p:txBody>
          <a:bodyPr/>
          <a:lstStyle/>
          <a:p>
            <a:fld id="{7648DF40-DDAC-47E5-A56D-82DFDAC6B9B3}" type="datetime1">
              <a:rPr lang="en-US" smtClean="0"/>
            </a:fld>
            <a:endParaRPr 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Mobile App 10">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7" name="Text Placeholder 6"/>
          <p:cNvSpPr>
            <a:spLocks noGrp="1" noChangeAspect="1"/>
          </p:cNvSpPr>
          <p:nvPr>
            <p:ph type="body" sz="quarter" idx="14"/>
          </p:nvPr>
        </p:nvSpPr>
        <p:spPr>
          <a:xfrm>
            <a:off x="8438400" y="1242000"/>
            <a:ext cx="2721600" cy="4899763"/>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5"/>
          </p:nvPr>
        </p:nvSpPr>
        <p:spPr>
          <a:xfrm>
            <a:off x="8940799" y="2185037"/>
            <a:ext cx="1721485" cy="3072764"/>
          </a:xfrm>
          <a:prstGeom prst="rect">
            <a:avLst/>
          </a:prstGeom>
        </p:spPr>
        <p:txBody>
          <a:bodyPr/>
          <a:lstStyle>
            <a:lvl1pPr marL="0" indent="0">
              <a:buNone/>
              <a:defRPr>
                <a:noFill/>
              </a:defRPr>
            </a:lvl1pPr>
          </a:lstStyle>
          <a:p>
            <a:endParaRPr lang="en-US" dirty="0"/>
          </a:p>
        </p:txBody>
      </p:sp>
      <p:sp>
        <p:nvSpPr>
          <p:cNvPr id="5" name="Text Placeholder 6"/>
          <p:cNvSpPr>
            <a:spLocks noGrp="1"/>
          </p:cNvSpPr>
          <p:nvPr>
            <p:ph type="body" sz="quarter" idx="12"/>
          </p:nvPr>
        </p:nvSpPr>
        <p:spPr>
          <a:xfrm>
            <a:off x="6894000" y="1000800"/>
            <a:ext cx="2988000" cy="53856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7439027" y="2028826"/>
            <a:ext cx="1898648" cy="3352799"/>
          </a:xfrm>
          <a:prstGeom prst="rect">
            <a:avLst/>
          </a:prstGeom>
        </p:spPr>
        <p:txBody>
          <a:bodyPr/>
          <a:lstStyle>
            <a:lvl1pPr marL="0" indent="0">
              <a:buNone/>
              <a:defRPr>
                <a:noFill/>
              </a:defRPr>
            </a:lvl1pPr>
          </a:lstStyle>
          <a:p>
            <a:endParaRPr lang="en-US" dirty="0"/>
          </a:p>
        </p:txBody>
      </p:sp>
      <p:sp>
        <p:nvSpPr>
          <p:cNvPr id="9" name="Text Placeholder 6"/>
          <p:cNvSpPr>
            <a:spLocks noGrp="1" noChangeAspect="1"/>
          </p:cNvSpPr>
          <p:nvPr>
            <p:ph type="body" sz="quarter" idx="16"/>
          </p:nvPr>
        </p:nvSpPr>
        <p:spPr>
          <a:xfrm>
            <a:off x="6057900" y="4183925"/>
            <a:ext cx="2114550" cy="2114983"/>
          </a:xfrm>
          <a:prstGeom prst="rect">
            <a:avLst/>
          </a:prstGeom>
          <a:blipFill>
            <a:blip r:embed="rId3"/>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noChangeAspect="1"/>
          </p:cNvSpPr>
          <p:nvPr>
            <p:ph type="pic" sz="quarter" idx="17"/>
          </p:nvPr>
        </p:nvSpPr>
        <p:spPr>
          <a:xfrm>
            <a:off x="6393076" y="4519616"/>
            <a:ext cx="1444199" cy="1443600"/>
          </a:xfrm>
          <a:prstGeom prst="roundRect">
            <a:avLst>
              <a:gd name="adj" fmla="val 24561"/>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1"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12" name="Date Placeholder 11"/>
          <p:cNvSpPr>
            <a:spLocks noGrp="1"/>
          </p:cNvSpPr>
          <p:nvPr>
            <p:ph type="dt" sz="half" idx="20"/>
          </p:nvPr>
        </p:nvSpPr>
        <p:spPr>
          <a:xfrm flipH="1">
            <a:off x="10217150" y="6327577"/>
            <a:ext cx="866140" cy="238051"/>
          </a:xfrm>
          <a:prstGeom prst="rect">
            <a:avLst/>
          </a:prstGeom>
        </p:spPr>
        <p:txBody>
          <a:bodyPr/>
          <a:lstStyle/>
          <a:p>
            <a:fld id="{B1CCF272-B32F-4443-970D-07FEE89E0804}" type="datetime1">
              <a:rPr lang="en-US" smtClean="0"/>
            </a:fld>
            <a:endParaRPr 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Mobile App 3">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hasCustomPrompt="1"/>
          </p:nvPr>
        </p:nvSpPr>
        <p:spPr>
          <a:xfrm>
            <a:off x="537459" y="507600"/>
            <a:ext cx="6028441" cy="600164"/>
          </a:xfrm>
        </p:spPr>
        <p:txBody>
          <a:body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3" name="Text Placeholder 6"/>
          <p:cNvSpPr>
            <a:spLocks noGrp="1"/>
          </p:cNvSpPr>
          <p:nvPr>
            <p:ph type="body" sz="quarter" idx="15"/>
          </p:nvPr>
        </p:nvSpPr>
        <p:spPr>
          <a:xfrm>
            <a:off x="8610600" y="442912"/>
            <a:ext cx="3489076" cy="5895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4" name="Picture Placeholder 8"/>
          <p:cNvSpPr>
            <a:spLocks noGrp="1"/>
          </p:cNvSpPr>
          <p:nvPr>
            <p:ph type="pic" sz="quarter" idx="16"/>
          </p:nvPr>
        </p:nvSpPr>
        <p:spPr>
          <a:xfrm>
            <a:off x="9246871" y="1569600"/>
            <a:ext cx="2214000" cy="3675600"/>
          </a:xfrm>
          <a:prstGeom prst="rect">
            <a:avLst/>
          </a:prstGeom>
        </p:spPr>
        <p:txBody>
          <a:bodyPr/>
          <a:lstStyle>
            <a:lvl1pPr marL="0" indent="0">
              <a:buNone/>
              <a:defRPr>
                <a:noFill/>
              </a:defRPr>
            </a:lvl1pPr>
          </a:lstStyle>
          <a:p>
            <a:endParaRPr lang="en-US" dirty="0"/>
          </a:p>
        </p:txBody>
      </p:sp>
      <p:sp>
        <p:nvSpPr>
          <p:cNvPr id="11" name="Text Placeholder 6"/>
          <p:cNvSpPr>
            <a:spLocks noGrp="1"/>
          </p:cNvSpPr>
          <p:nvPr>
            <p:ph type="body" sz="quarter" idx="12"/>
          </p:nvPr>
        </p:nvSpPr>
        <p:spPr>
          <a:xfrm>
            <a:off x="6565899" y="69850"/>
            <a:ext cx="3867785" cy="6535738"/>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7268400" y="1317600"/>
            <a:ext cx="2462400" cy="4071600"/>
          </a:xfrm>
          <a:prstGeom prst="rect">
            <a:avLst/>
          </a:prstGeom>
        </p:spPr>
        <p:txBody>
          <a:bodyPr/>
          <a:lstStyle>
            <a:lvl1pPr marL="0" indent="0">
              <a:buNone/>
              <a:defRPr>
                <a:noFill/>
              </a:defRPr>
            </a:lvl1pPr>
          </a:lstStyle>
          <a:p>
            <a:endParaRPr lang="en-US" dirty="0"/>
          </a:p>
        </p:txBody>
      </p:sp>
      <p:sp>
        <p:nvSpPr>
          <p:cNvPr id="10" name="Subtitle_half_left"/>
          <p:cNvSpPr>
            <a:spLocks noGrp="1"/>
          </p:cNvSpPr>
          <p:nvPr>
            <p:ph type="body" sz="quarter" idx="17" hasCustomPrompt="1"/>
          </p:nvPr>
        </p:nvSpPr>
        <p:spPr>
          <a:xfrm>
            <a:off x="536400" y="925200"/>
            <a:ext cx="603584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a:xfrm flipH="1">
            <a:off x="10217150" y="6327577"/>
            <a:ext cx="866140" cy="238051"/>
          </a:xfrm>
          <a:prstGeom prst="rect">
            <a:avLst/>
          </a:prstGeom>
        </p:spPr>
        <p:txBody>
          <a:bodyPr/>
          <a:lstStyle/>
          <a:p>
            <a:fld id="{F9C6ACE0-8FE4-4BCC-97BC-433C600BECEC}" type="datetime1">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amp; half color background">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537460" y="505937"/>
            <a:ext cx="5245824" cy="600164"/>
          </a:xfrm>
        </p:spPr>
        <p:txBody>
          <a:bodyPr>
            <a:normAutofit/>
          </a:bodyPr>
          <a:lstStyle/>
          <a:p>
            <a:r>
              <a:rPr lang="en-US" dirty="0"/>
              <a:t>Click to edit Master title</a:t>
            </a:r>
            <a:endParaRPr lang="en-US" dirty="0"/>
          </a:p>
        </p:txBody>
      </p:sp>
      <p:sp>
        <p:nvSpPr>
          <p:cNvPr id="5" name="Text Placeholder 4"/>
          <p:cNvSpPr>
            <a:spLocks noGrp="1"/>
          </p:cNvSpPr>
          <p:nvPr>
            <p:ph type="body" sz="quarter" idx="13"/>
          </p:nvPr>
        </p:nvSpPr>
        <p:spPr>
          <a:xfrm>
            <a:off x="6351223" y="0"/>
            <a:ext cx="5840777" cy="6858000"/>
          </a:xfrm>
          <a:prstGeom prst="rect">
            <a:avLst/>
          </a:prstGeom>
          <a:solidFill>
            <a:schemeClr val="bg2"/>
          </a:solidFill>
          <a:ln w="0">
            <a:solidFill>
              <a:schemeClr val="bg2">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8" name="Subtitle_half_left"/>
          <p:cNvSpPr>
            <a:spLocks noGrp="1"/>
          </p:cNvSpPr>
          <p:nvPr>
            <p:ph type="body" sz="quarter" idx="15" hasCustomPrompt="1"/>
          </p:nvPr>
        </p:nvSpPr>
        <p:spPr>
          <a:xfrm>
            <a:off x="536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6" name="Date Placeholder 5"/>
          <p:cNvSpPr>
            <a:spLocks noGrp="1"/>
          </p:cNvSpPr>
          <p:nvPr>
            <p:ph type="dt" sz="half" idx="16"/>
          </p:nvPr>
        </p:nvSpPr>
        <p:spPr/>
        <p:txBody>
          <a:bodyPr/>
          <a:lstStyle/>
          <a:p>
            <a:fld id="{61D47A67-37B3-4CCD-9DD4-0362896D63A9}" type="datetime1">
              <a:rPr lang="en-US" smtClean="0"/>
            </a:fld>
            <a:endParaRPr lang="en-US"/>
          </a:p>
        </p:txBody>
      </p:sp>
      <p:pic>
        <p:nvPicPr>
          <p:cNvPr id="9" name="Picture 8"/>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10" name="Text Placeholder 6"/>
          <p:cNvSpPr>
            <a:spLocks noGrp="1"/>
          </p:cNvSpPr>
          <p:nvPr>
            <p:ph type="body" sz="quarter" idx="17"/>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showMasterSp="0" userDrawn="1">
  <p:cSld name="Tablet App 1">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8256000" cy="6858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10" name="Text Placeholder 6"/>
          <p:cNvSpPr>
            <a:spLocks noGrp="1"/>
          </p:cNvSpPr>
          <p:nvPr>
            <p:ph type="body" sz="quarter" idx="14"/>
          </p:nvPr>
        </p:nvSpPr>
        <p:spPr>
          <a:xfrm>
            <a:off x="7803000" y="604800"/>
            <a:ext cx="4233600" cy="5688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8"/>
          </p:nvPr>
        </p:nvSpPr>
        <p:spPr>
          <a:xfrm>
            <a:off x="8570698" y="1576372"/>
            <a:ext cx="2787605" cy="3750257"/>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9"/>
          </p:nvPr>
        </p:nvSpPr>
        <p:spPr>
          <a:xfrm>
            <a:off x="5770800" y="36000"/>
            <a:ext cx="4784400" cy="66312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20"/>
          </p:nvPr>
        </p:nvSpPr>
        <p:spPr>
          <a:xfrm>
            <a:off x="6541026" y="1169231"/>
            <a:ext cx="3249949" cy="4372264"/>
          </a:xfrm>
          <a:prstGeom prst="rect">
            <a:avLst/>
          </a:prstGeom>
        </p:spPr>
        <p:txBody>
          <a:bodyPr/>
          <a:lstStyle>
            <a:lvl1pPr marL="0" indent="0">
              <a:buNone/>
              <a:defRPr>
                <a:noFill/>
              </a:defRPr>
            </a:lvl1pPr>
          </a:lstStyle>
          <a:p>
            <a:endParaRPr lang="en-US" dirty="0"/>
          </a:p>
        </p:txBody>
      </p:sp>
      <p:sp>
        <p:nvSpPr>
          <p:cNvPr id="14" name="Subtitle_half_left"/>
          <p:cNvSpPr>
            <a:spLocks noGrp="1"/>
          </p:cNvSpPr>
          <p:nvPr>
            <p:ph type="body" sz="quarter" idx="21"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3" name="Date Placeholder 2"/>
          <p:cNvSpPr>
            <a:spLocks noGrp="1"/>
          </p:cNvSpPr>
          <p:nvPr>
            <p:ph type="dt" sz="half" idx="22"/>
          </p:nvPr>
        </p:nvSpPr>
        <p:spPr>
          <a:xfrm flipH="1">
            <a:off x="10217150" y="6327577"/>
            <a:ext cx="866140" cy="238051"/>
          </a:xfrm>
          <a:prstGeom prst="rect">
            <a:avLst/>
          </a:prstGeom>
        </p:spPr>
        <p:txBody>
          <a:bodyPr/>
          <a:lstStyle/>
          <a:p>
            <a:fld id="{4B29E3B8-A0F2-4F5C-88EB-6B27F60901B7}" type="datetime1">
              <a:rPr lang="en-US" smtClean="0"/>
            </a:fld>
            <a:endParaRPr lang="en-US"/>
          </a:p>
        </p:txBody>
      </p:sp>
      <p:sp>
        <p:nvSpPr>
          <p:cNvPr id="6" name="Footer Placeholder 5"/>
          <p:cNvSpPr>
            <a:spLocks noGrp="1"/>
          </p:cNvSpPr>
          <p:nvPr>
            <p:ph type="ftr" sz="quarter" idx="23"/>
          </p:nvPr>
        </p:nvSpPr>
        <p:spPr/>
        <p:txBody>
          <a:bodyPr/>
          <a:lstStyle/>
          <a:p>
            <a:r>
              <a:rPr lang="en-US"/>
              <a:t>Restricted and Confidential © Work Sans 10 pt</a:t>
            </a:r>
            <a:endParaRPr lang="en-US" dirty="0"/>
          </a:p>
        </p:txBody>
      </p:sp>
      <p:sp>
        <p:nvSpPr>
          <p:cNvPr id="7" name="Slide Number Placeholder 6"/>
          <p:cNvSpPr>
            <a:spLocks noGrp="1"/>
          </p:cNvSpPr>
          <p:nvPr>
            <p:ph type="sldNum" sz="quarter" idx="24"/>
          </p:nvPr>
        </p:nvSpPr>
        <p:spPr/>
        <p:txBody>
          <a:bodyPr/>
          <a:lstStyle/>
          <a:p>
            <a:fld id="{4E6DB2D9-BBD8-435B-B34A-9B8472CE273E}" type="slidenum">
              <a:rPr lang="en-US" smtClean="0"/>
            </a:fld>
            <a:endParaRPr lang="en-US"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6589" y="6346190"/>
            <a:ext cx="761937" cy="219438"/>
          </a:xfrm>
          <a:prstGeom prst="rect">
            <a:avLst/>
          </a:prstGeom>
        </p:spPr>
      </p:pic>
      <p:sp>
        <p:nvSpPr>
          <p:cNvPr id="19" name="Text Placeholder 6"/>
          <p:cNvSpPr>
            <a:spLocks noGrp="1"/>
          </p:cNvSpPr>
          <p:nvPr>
            <p:ph type="body" sz="quarter" idx="15"/>
          </p:nvPr>
        </p:nvSpPr>
        <p:spPr>
          <a:xfrm>
            <a:off x="620419" y="6236307"/>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ablet App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4"/>
          </p:nvPr>
        </p:nvSpPr>
        <p:spPr>
          <a:xfrm>
            <a:off x="4222800" y="1263600"/>
            <a:ext cx="3758400" cy="52092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5"/>
          </p:nvPr>
        </p:nvSpPr>
        <p:spPr>
          <a:xfrm>
            <a:off x="4825585" y="2152650"/>
            <a:ext cx="2553531" cy="34353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7" name="Subtitle"/>
          <p:cNvSpPr>
            <a:spLocks noGrp="1"/>
          </p:cNvSpPr>
          <p:nvPr>
            <p:ph type="body" sz="quarter" idx="13" hasCustomPrompt="1"/>
          </p:nvPr>
        </p:nvSpPr>
        <p:spPr>
          <a:xfrm>
            <a:off x="537458"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7"/>
          </p:nvPr>
        </p:nvSpPr>
        <p:spPr>
          <a:xfrm flipH="1">
            <a:off x="10217150" y="6327577"/>
            <a:ext cx="866140" cy="238051"/>
          </a:xfrm>
          <a:prstGeom prst="rect">
            <a:avLst/>
          </a:prstGeom>
        </p:spPr>
        <p:txBody>
          <a:bodyPr/>
          <a:lstStyle/>
          <a:p>
            <a:fld id="{34D4B42C-227D-4C60-A0C5-5239AECFE8B5}" type="datetime1">
              <a:rPr lang="en-US" smtClean="0"/>
            </a:fld>
            <a:endParaRPr 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showMasterSp="0" userDrawn="1">
  <p:cSld name="Tablet App 2">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8256000" cy="6858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14" name="Text Placeholder 6"/>
          <p:cNvSpPr>
            <a:spLocks noGrp="1"/>
          </p:cNvSpPr>
          <p:nvPr>
            <p:ph type="body" sz="quarter" idx="14"/>
          </p:nvPr>
        </p:nvSpPr>
        <p:spPr>
          <a:xfrm>
            <a:off x="5810400" y="43200"/>
            <a:ext cx="6382800" cy="6588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8" name="Picture Placeholder 8"/>
          <p:cNvSpPr>
            <a:spLocks noGrp="1"/>
          </p:cNvSpPr>
          <p:nvPr>
            <p:ph type="pic" sz="quarter" idx="18"/>
          </p:nvPr>
        </p:nvSpPr>
        <p:spPr>
          <a:xfrm>
            <a:off x="7176000" y="909000"/>
            <a:ext cx="5016000" cy="4860000"/>
          </a:xfrm>
          <a:prstGeom prst="rect">
            <a:avLst/>
          </a:prstGeom>
        </p:spPr>
        <p:txBody>
          <a:bodyPr/>
          <a:lstStyle>
            <a:lvl1pPr marL="0" indent="0">
              <a:buNone/>
              <a:defRPr>
                <a:noFill/>
              </a:defRPr>
            </a:lvl1pPr>
          </a:lstStyle>
          <a:p>
            <a:endParaRPr lang="en-US" dirty="0"/>
          </a:p>
        </p:txBody>
      </p:sp>
      <p:sp>
        <p:nvSpPr>
          <p:cNvPr id="9" name="Subtitle_half_left"/>
          <p:cNvSpPr>
            <a:spLocks noGrp="1"/>
          </p:cNvSpPr>
          <p:nvPr>
            <p:ph type="body" sz="quarter" idx="19"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6589" y="6346190"/>
            <a:ext cx="761937" cy="219438"/>
          </a:xfrm>
          <a:prstGeom prst="rect">
            <a:avLst/>
          </a:prstGeom>
        </p:spPr>
      </p:pic>
      <p:sp>
        <p:nvSpPr>
          <p:cNvPr id="15"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
        <p:nvSpPr>
          <p:cNvPr id="3" name="Date Placeholder 2"/>
          <p:cNvSpPr>
            <a:spLocks noGrp="1"/>
          </p:cNvSpPr>
          <p:nvPr>
            <p:ph type="dt" sz="half" idx="20"/>
          </p:nvPr>
        </p:nvSpPr>
        <p:spPr>
          <a:xfrm flipH="1">
            <a:off x="10217150" y="6327577"/>
            <a:ext cx="866140" cy="238051"/>
          </a:xfrm>
          <a:prstGeom prst="rect">
            <a:avLst/>
          </a:prstGeom>
        </p:spPr>
        <p:txBody>
          <a:bodyPr/>
          <a:lstStyle/>
          <a:p>
            <a:fld id="{21E166CA-7863-4F6C-AF05-B62B915FFFF2}" type="datetime1">
              <a:rPr lang="en-US" smtClean="0"/>
            </a:fld>
            <a:endParaRPr lang="en-US" dirty="0"/>
          </a:p>
        </p:txBody>
      </p:sp>
      <p:sp>
        <p:nvSpPr>
          <p:cNvPr id="6" name="Footer Placeholder 5"/>
          <p:cNvSpPr>
            <a:spLocks noGrp="1"/>
          </p:cNvSpPr>
          <p:nvPr>
            <p:ph type="ftr" sz="quarter" idx="21"/>
          </p:nvPr>
        </p:nvSpPr>
        <p:spPr/>
        <p:txBody>
          <a:bodyPr/>
          <a:lstStyle/>
          <a:p>
            <a:r>
              <a:rPr lang="en-US"/>
              <a:t>Restricted and Confidential © Work Sans 10 pt</a:t>
            </a:r>
            <a:endParaRPr lang="en-US" dirty="0"/>
          </a:p>
        </p:txBody>
      </p:sp>
      <p:sp>
        <p:nvSpPr>
          <p:cNvPr id="7" name="Slide Number Placeholder 6"/>
          <p:cNvSpPr>
            <a:spLocks noGrp="1"/>
          </p:cNvSpPr>
          <p:nvPr>
            <p:ph type="sldNum" sz="quarter" idx="22"/>
          </p:nvPr>
        </p:nvSpPr>
        <p:spPr/>
        <p:txBody>
          <a:bodyPr/>
          <a:lstStyle>
            <a:lvl1pPr>
              <a:defRPr>
                <a:solidFill>
                  <a:schemeClr val="accent5"/>
                </a:solidFill>
              </a:defRPr>
            </a:lvl1pPr>
          </a:lstStyle>
          <a:p>
            <a:fld id="{4E6DB2D9-BBD8-435B-B34A-9B8472CE273E}" type="slidenum">
              <a:rPr lang="en-US" smtClean="0"/>
            </a:fld>
            <a:endParaRPr lang="en-US" dirty="0"/>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Laptop 1">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7" name="Text Placeholder 6"/>
          <p:cNvSpPr>
            <a:spLocks noGrp="1"/>
          </p:cNvSpPr>
          <p:nvPr>
            <p:ph type="body" sz="quarter" idx="12"/>
          </p:nvPr>
        </p:nvSpPr>
        <p:spPr>
          <a:xfrm>
            <a:off x="6044400" y="349200"/>
            <a:ext cx="6148800" cy="5986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 name="Title 1"/>
          <p:cNvSpPr>
            <a:spLocks noGrp="1"/>
          </p:cNvSpPr>
          <p:nvPr>
            <p:ph type="title" hasCustomPrompt="1"/>
          </p:nvPr>
        </p:nvSpPr>
        <p:spPr>
          <a:xfrm>
            <a:off x="537459" y="507600"/>
            <a:ext cx="6028441" cy="600164"/>
          </a:xfrm>
        </p:spPr>
        <p:txBody>
          <a:body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9" name="Picture Placeholder 8"/>
          <p:cNvSpPr>
            <a:spLocks noGrp="1"/>
          </p:cNvSpPr>
          <p:nvPr>
            <p:ph type="pic" sz="quarter" idx="13"/>
          </p:nvPr>
        </p:nvSpPr>
        <p:spPr>
          <a:xfrm>
            <a:off x="7493000" y="984250"/>
            <a:ext cx="4699000" cy="45783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8" name="Subtitle_half_left"/>
          <p:cNvSpPr>
            <a:spLocks noGrp="1"/>
          </p:cNvSpPr>
          <p:nvPr>
            <p:ph type="body" sz="quarter" idx="15" hasCustomPrompt="1"/>
          </p:nvPr>
        </p:nvSpPr>
        <p:spPr>
          <a:xfrm>
            <a:off x="536400" y="925200"/>
            <a:ext cx="60587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6"/>
          </p:nvPr>
        </p:nvSpPr>
        <p:spPr>
          <a:xfrm flipH="1">
            <a:off x="10217150" y="6327577"/>
            <a:ext cx="866140" cy="238051"/>
          </a:xfrm>
          <a:prstGeom prst="rect">
            <a:avLst/>
          </a:prstGeom>
        </p:spPr>
        <p:txBody>
          <a:bodyPr/>
          <a:lstStyle/>
          <a:p>
            <a:fld id="{9434D5D2-C770-4BF1-8637-79F6B91C2BFD}" type="datetime1">
              <a:rPr lang="en-US" smtClean="0"/>
            </a:fld>
            <a:endParaRPr 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Laptop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367200" y="1652400"/>
            <a:ext cx="7480800" cy="4384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435100" y="2120901"/>
            <a:ext cx="5340349" cy="33464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6"/>
          </p:nvPr>
        </p:nvSpPr>
        <p:spPr>
          <a:xfrm flipH="1">
            <a:off x="10217150" y="6327577"/>
            <a:ext cx="866140" cy="238051"/>
          </a:xfrm>
          <a:prstGeom prst="rect">
            <a:avLst/>
          </a:prstGeom>
        </p:spPr>
        <p:txBody>
          <a:bodyPr/>
          <a:lstStyle/>
          <a:p>
            <a:fld id="{9BA1FE1C-FD33-4CE5-86A4-D3C9F03D14BD}" type="datetime1">
              <a:rPr lang="en-US" smtClean="0"/>
            </a:fld>
            <a:endParaRPr 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Text Placeholder 6"/>
          <p:cNvSpPr>
            <a:spLocks noGrp="1"/>
          </p:cNvSpPr>
          <p:nvPr>
            <p:ph type="body" sz="quarter" idx="12"/>
          </p:nvPr>
        </p:nvSpPr>
        <p:spPr>
          <a:xfrm>
            <a:off x="4730400" y="1411200"/>
            <a:ext cx="7930800" cy="4698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3"/>
          </p:nvPr>
        </p:nvSpPr>
        <p:spPr>
          <a:xfrm>
            <a:off x="5861051" y="1911350"/>
            <a:ext cx="5664200" cy="3581400"/>
          </a:xfrm>
          <a:prstGeom prst="rect">
            <a:avLst/>
          </a:prstGeom>
        </p:spPr>
        <p:txBody>
          <a:bodyPr/>
          <a:lstStyle>
            <a:lvl1pPr marL="0" indent="0">
              <a:buNone/>
              <a:defRPr>
                <a:noFill/>
              </a:defRPr>
            </a:lvl1pPr>
          </a:lstStyle>
          <a:p>
            <a:endParaRPr lang="en-US" dirty="0"/>
          </a:p>
        </p:txBody>
      </p:sp>
      <p:sp>
        <p:nvSpPr>
          <p:cNvPr id="9"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6"/>
          </p:nvPr>
        </p:nvSpPr>
        <p:spPr>
          <a:xfrm flipH="1">
            <a:off x="10217150" y="6327577"/>
            <a:ext cx="866140" cy="238051"/>
          </a:xfrm>
          <a:prstGeom prst="rect">
            <a:avLst/>
          </a:prstGeom>
        </p:spPr>
        <p:txBody>
          <a:bodyPr/>
          <a:lstStyle/>
          <a:p>
            <a:fld id="{F3D22FF8-847D-410F-A846-CE38F2B498C3}" type="datetime1">
              <a:rPr lang="en-US" smtClean="0"/>
            </a:fld>
            <a:endParaRPr 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aptop &amp; Mobi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4730400" y="1411200"/>
            <a:ext cx="7930800" cy="4698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5861051" y="1911350"/>
            <a:ext cx="5664200" cy="3581400"/>
          </a:xfrm>
          <a:prstGeom prst="rect">
            <a:avLst/>
          </a:prstGeom>
        </p:spPr>
        <p:txBody>
          <a:bodyPr/>
          <a:lstStyle>
            <a:lvl1pPr marL="0" indent="0">
              <a:buNone/>
              <a:defRPr>
                <a:noFill/>
              </a:defRPr>
            </a:lvl1pPr>
          </a:lstStyle>
          <a:p>
            <a:endParaRPr lang="en-US" dirty="0"/>
          </a:p>
        </p:txBody>
      </p:sp>
      <p:sp>
        <p:nvSpPr>
          <p:cNvPr id="9" name="Text Placeholder 6"/>
          <p:cNvSpPr>
            <a:spLocks noGrp="1"/>
          </p:cNvSpPr>
          <p:nvPr>
            <p:ph type="body" sz="quarter" idx="14"/>
          </p:nvPr>
        </p:nvSpPr>
        <p:spPr>
          <a:xfrm>
            <a:off x="4335780" y="1958400"/>
            <a:ext cx="2473200" cy="4449600"/>
          </a:xfrm>
          <a:prstGeom prst="rect">
            <a:avLst/>
          </a:prstGeom>
          <a:blipFill>
            <a:blip r:embed="rId3"/>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p:cNvSpPr>
          <p:nvPr>
            <p:ph type="pic" sz="quarter" idx="15"/>
          </p:nvPr>
        </p:nvSpPr>
        <p:spPr>
          <a:xfrm>
            <a:off x="4786238" y="2800350"/>
            <a:ext cx="1576462" cy="27813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1"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18"/>
          </p:nvPr>
        </p:nvSpPr>
        <p:spPr>
          <a:xfrm flipH="1">
            <a:off x="10217150" y="6327577"/>
            <a:ext cx="866140" cy="238051"/>
          </a:xfrm>
          <a:prstGeom prst="rect">
            <a:avLst/>
          </a:prstGeom>
        </p:spPr>
        <p:txBody>
          <a:bodyPr/>
          <a:lstStyle/>
          <a:p>
            <a:fld id="{516C5579-10A2-41E7-A11E-F02C0466796D}" type="datetime1">
              <a:rPr lang="en-US" smtClean="0"/>
            </a:fld>
            <a:endParaRPr 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rowser 1">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7" name="Text Placeholder 6"/>
          <p:cNvSpPr>
            <a:spLocks noGrp="1"/>
          </p:cNvSpPr>
          <p:nvPr>
            <p:ph type="body" sz="quarter" idx="12"/>
          </p:nvPr>
        </p:nvSpPr>
        <p:spPr>
          <a:xfrm>
            <a:off x="1184400" y="360000"/>
            <a:ext cx="9806400" cy="596265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9" name="Picture Placeholder 8"/>
          <p:cNvSpPr>
            <a:spLocks noGrp="1"/>
          </p:cNvSpPr>
          <p:nvPr>
            <p:ph type="pic" sz="quarter" idx="13"/>
          </p:nvPr>
        </p:nvSpPr>
        <p:spPr>
          <a:xfrm>
            <a:off x="1473199" y="842963"/>
            <a:ext cx="9242425" cy="5195887"/>
          </a:xfrm>
          <a:prstGeom prst="rect">
            <a:avLst/>
          </a:prstGeom>
        </p:spPr>
        <p:txBody>
          <a:bodyPr/>
          <a:lstStyle>
            <a:lvl1pPr marL="0" indent="0">
              <a:buNone/>
              <a:defRPr>
                <a:noFill/>
              </a:defRPr>
            </a:lvl1pPr>
          </a:lstStyle>
          <a:p>
            <a:endParaRPr lang="en-US" dirty="0"/>
          </a:p>
        </p:txBody>
      </p:sp>
      <p:sp>
        <p:nvSpPr>
          <p:cNvPr id="2" name="Footer Placeholder 1"/>
          <p:cNvSpPr>
            <a:spLocks noGrp="1"/>
          </p:cNvSpPr>
          <p:nvPr>
            <p:ph type="ftr" sz="quarter" idx="14"/>
          </p:nvPr>
        </p:nvSpPr>
        <p:spPr/>
        <p:txBody>
          <a:bodyPr/>
          <a:lstStyle/>
          <a:p>
            <a:r>
              <a:rPr lang="en-US"/>
              <a:t>Restricted and Confidential © Work Sans 10 pt</a:t>
            </a:r>
            <a:endParaRPr lang="en-US" dirty="0"/>
          </a:p>
        </p:txBody>
      </p:sp>
      <p:sp>
        <p:nvSpPr>
          <p:cNvPr id="4" name="Date Placeholder 3"/>
          <p:cNvSpPr>
            <a:spLocks noGrp="1"/>
          </p:cNvSpPr>
          <p:nvPr>
            <p:ph type="dt" sz="half" idx="15"/>
          </p:nvPr>
        </p:nvSpPr>
        <p:spPr>
          <a:xfrm flipH="1">
            <a:off x="10217150" y="6327577"/>
            <a:ext cx="866140" cy="238051"/>
          </a:xfrm>
          <a:prstGeom prst="rect">
            <a:avLst/>
          </a:prstGeom>
        </p:spPr>
        <p:txBody>
          <a:bodyPr/>
          <a:lstStyle/>
          <a:p>
            <a:fld id="{BF9C21B0-80AF-40F7-9C58-575EA1490325}" type="datetime1">
              <a:rPr lang="en-US" smtClean="0"/>
            </a:fld>
            <a:endParaRPr lang="en-US" dirty="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rowser 2">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12192000" cy="2574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13" name="Text Placeholder 6"/>
          <p:cNvSpPr>
            <a:spLocks noGrp="1"/>
          </p:cNvSpPr>
          <p:nvPr>
            <p:ph type="body" sz="quarter" idx="15"/>
          </p:nvPr>
        </p:nvSpPr>
        <p:spPr>
          <a:xfrm>
            <a:off x="352800" y="878400"/>
            <a:ext cx="5868000" cy="5364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4" name="Picture Placeholder 8"/>
          <p:cNvSpPr>
            <a:spLocks noGrp="1"/>
          </p:cNvSpPr>
          <p:nvPr>
            <p:ph type="pic" sz="quarter" idx="16"/>
          </p:nvPr>
        </p:nvSpPr>
        <p:spPr>
          <a:xfrm>
            <a:off x="606000" y="1359000"/>
            <a:ext cx="5377846" cy="4625465"/>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7"/>
          </p:nvPr>
        </p:nvSpPr>
        <p:spPr>
          <a:xfrm>
            <a:off x="5940000" y="878400"/>
            <a:ext cx="5868000" cy="5364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18"/>
          </p:nvPr>
        </p:nvSpPr>
        <p:spPr>
          <a:xfrm>
            <a:off x="6186000" y="1359000"/>
            <a:ext cx="5377846" cy="4625465"/>
          </a:xfrm>
          <a:prstGeom prst="rect">
            <a:avLst/>
          </a:prstGeom>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1" name="Text Placeholder 6"/>
          <p:cNvSpPr>
            <a:spLocks noGrp="1"/>
          </p:cNvSpPr>
          <p:nvPr>
            <p:ph type="body" sz="quarter" idx="12"/>
          </p:nvPr>
        </p:nvSpPr>
        <p:spPr>
          <a:xfrm>
            <a:off x="2610000" y="324000"/>
            <a:ext cx="7048800" cy="6022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2902178" y="859537"/>
            <a:ext cx="6478822" cy="5195887"/>
          </a:xfrm>
          <a:prstGeom prst="rect">
            <a:avLst/>
          </a:prstGeom>
        </p:spPr>
        <p:txBody>
          <a:bodyPr/>
          <a:lstStyle>
            <a:lvl1pPr marL="0" indent="0">
              <a:buNone/>
              <a:defRPr>
                <a:noFill/>
              </a:defRPr>
            </a:lvl1pPr>
          </a:lstStyle>
          <a:p>
            <a:endParaRPr lang="en-US" dirty="0"/>
          </a:p>
        </p:txBody>
      </p:sp>
      <p:sp>
        <p:nvSpPr>
          <p:cNvPr id="2" name="Date Placeholder 1"/>
          <p:cNvSpPr>
            <a:spLocks noGrp="1"/>
          </p:cNvSpPr>
          <p:nvPr>
            <p:ph type="dt" sz="half" idx="19"/>
          </p:nvPr>
        </p:nvSpPr>
        <p:spPr>
          <a:xfrm flipH="1">
            <a:off x="10217150" y="6327577"/>
            <a:ext cx="866140" cy="238051"/>
          </a:xfrm>
          <a:prstGeom prst="rect">
            <a:avLst/>
          </a:prstGeom>
        </p:spPr>
        <p:txBody>
          <a:bodyPr/>
          <a:lstStyle/>
          <a:p>
            <a:fld id="{7CFEE7DF-D1CF-4E28-BEA5-91C49A6AC897}" type="datetime1">
              <a:rPr lang="en-US" smtClean="0"/>
            </a:fld>
            <a:endParaRPr lang="en-US" dirty="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rowser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6057900" y="1384300"/>
            <a:ext cx="5765800" cy="46863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6357938" y="1943100"/>
            <a:ext cx="5186361" cy="3854450"/>
          </a:xfrm>
          <a:prstGeom prst="rect">
            <a:avLst/>
          </a:prstGeom>
        </p:spPr>
        <p:txBody>
          <a:bodyPr/>
          <a:lstStyle>
            <a:lvl1pPr marL="0" indent="0">
              <a:buNone/>
              <a:defRPr>
                <a:noFill/>
              </a:defRPr>
            </a:lvl1pPr>
          </a:lstStyle>
          <a:p>
            <a:endParaRPr lang="en-US" dirty="0"/>
          </a:p>
        </p:txBody>
      </p:sp>
      <p:sp>
        <p:nvSpPr>
          <p:cNvPr id="7" name="Footer Placeholder 6"/>
          <p:cNvSpPr>
            <a:spLocks noGrp="1"/>
          </p:cNvSpPr>
          <p:nvPr>
            <p:ph type="ftr" sz="quarter" idx="14"/>
          </p:nvPr>
        </p:nvSpPr>
        <p:spPr/>
        <p:txBody>
          <a:bodyPr/>
          <a:lstStyle/>
          <a:p>
            <a:r>
              <a:rPr lang="en-US"/>
              <a:t>Restricted and Confidential © Work Sans 10 pt</a:t>
            </a:r>
            <a:endParaRPr lang="en-US" dirty="0"/>
          </a:p>
        </p:txBody>
      </p:sp>
      <p:sp>
        <p:nvSpPr>
          <p:cNvPr id="8"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4" name="Date Placeholder 3"/>
          <p:cNvSpPr>
            <a:spLocks noGrp="1"/>
          </p:cNvSpPr>
          <p:nvPr>
            <p:ph type="dt" sz="half" idx="16"/>
          </p:nvPr>
        </p:nvSpPr>
        <p:spPr>
          <a:xfrm flipH="1">
            <a:off x="10217150" y="6327577"/>
            <a:ext cx="866140" cy="238051"/>
          </a:xfrm>
          <a:prstGeom prst="rect">
            <a:avLst/>
          </a:prstGeom>
        </p:spPr>
        <p:txBody>
          <a:bodyPr/>
          <a:lstStyle/>
          <a:p>
            <a:fld id="{69D4C393-D718-49F7-BDD3-AF7DBE36D45C}" type="datetime1">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Picture Placeholder 6"/>
          <p:cNvSpPr>
            <a:spLocks noGrp="1"/>
          </p:cNvSpPr>
          <p:nvPr>
            <p:ph type="pic" sz="quarter" idx="12"/>
          </p:nvPr>
        </p:nvSpPr>
        <p:spPr>
          <a:xfrm>
            <a:off x="863600" y="1673955"/>
            <a:ext cx="4978400" cy="4366800"/>
          </a:xfrm>
          <a:prstGeom prst="rect">
            <a:avLst/>
          </a:prstGeom>
        </p:spPr>
        <p:txBody>
          <a:bodyPr/>
          <a:lstStyle>
            <a:lvl1pPr marL="0" indent="0">
              <a:buNone/>
              <a:defRPr>
                <a:noFill/>
              </a:defRPr>
            </a:lvl1pPr>
          </a:lstStyle>
          <a:p>
            <a:endParaRPr lang="en-US" dirty="0"/>
          </a:p>
        </p:txBody>
      </p:sp>
      <p:sp>
        <p:nvSpPr>
          <p:cNvPr id="8" name="Picture Placeholder 6"/>
          <p:cNvSpPr>
            <a:spLocks noGrp="1"/>
          </p:cNvSpPr>
          <p:nvPr>
            <p:ph type="pic" sz="quarter" idx="13"/>
          </p:nvPr>
        </p:nvSpPr>
        <p:spPr>
          <a:xfrm>
            <a:off x="6572956" y="1673955"/>
            <a:ext cx="4978400" cy="4366800"/>
          </a:xfrm>
          <a:prstGeom prst="rect">
            <a:avLst/>
          </a:prstGeom>
        </p:spPr>
        <p:txBody>
          <a:bodyPr/>
          <a:lstStyle>
            <a:lvl1pPr marL="0" indent="0">
              <a:buNone/>
              <a:defRPr>
                <a:noFill/>
              </a:defRPr>
            </a:lvl1pPr>
          </a:lstStyle>
          <a:p>
            <a:endParaRPr lang="en-US" dirty="0"/>
          </a:p>
        </p:txBody>
      </p:sp>
      <p:sp>
        <p:nvSpPr>
          <p:cNvPr id="9"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p:txBody>
          <a:bodyPr/>
          <a:lstStyle/>
          <a:p>
            <a:fld id="{88C035E5-E727-444C-B2F3-979E423776A2}" type="datetime1">
              <a:rPr lang="en-US" smtClean="0"/>
            </a:fld>
            <a:endParaRPr lang="en-US" dirty="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endParaRPr lang="en-US" dirty="0"/>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a:p>
        </p:txBody>
      </p:sp>
      <p:sp>
        <p:nvSpPr>
          <p:cNvPr id="4" name="Date Placeholder 9"/>
          <p:cNvSpPr>
            <a:spLocks noGrp="1"/>
          </p:cNvSpPr>
          <p:nvPr>
            <p:ph type="dt" sz="half" idx="10"/>
          </p:nvPr>
        </p:nvSpPr>
        <p:spPr/>
        <p:txBody>
          <a:bodyPr/>
          <a:lstStyle>
            <a:lvl1pPr>
              <a:defRPr/>
            </a:lvl1pPr>
          </a:lstStyle>
          <a:p>
            <a:fld id="{7CB826C6-40D7-4B4B-BC95-3A22F097172B}" type="datetime1">
              <a:rPr lang="en-US" smtClean="0"/>
            </a:fld>
            <a:endParaRPr lang="en-US" dirty="0"/>
          </a:p>
        </p:txBody>
      </p:sp>
      <p:sp>
        <p:nvSpPr>
          <p:cNvPr id="5" name="Footer Placeholder 21"/>
          <p:cNvSpPr>
            <a:spLocks noGrp="1"/>
          </p:cNvSpPr>
          <p:nvPr>
            <p:ph type="ftr" sz="quarter" idx="11"/>
          </p:nvPr>
        </p:nvSpPr>
        <p:spPr>
          <a:xfrm>
            <a:off x="9652000" y="6477000"/>
            <a:ext cx="1930400" cy="381000"/>
          </a:xfrm>
          <a:prstGeom prst="rect">
            <a:avLst/>
          </a:prstGeom>
        </p:spPr>
        <p:txBody>
          <a:bodyPr/>
          <a:lstStyle>
            <a:lvl1pPr>
              <a:defRPr/>
            </a:lvl1pPr>
          </a:lstStyle>
          <a:p>
            <a:r>
              <a:rPr lang="en-US"/>
              <a:t>Restricted and Confidential © Work Sans 10 pt</a:t>
            </a:r>
            <a:endParaRPr lang="en-US" dirty="0"/>
          </a:p>
        </p:txBody>
      </p:sp>
    </p:spTree>
  </p:cSld>
  <p:clrMapOvr>
    <a:masterClrMapping/>
  </p:clrMapOvr>
  <p:hf hdr="0" ftr="0"/>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9"/>
          <p:cNvSpPr>
            <a:spLocks noGrp="1"/>
          </p:cNvSpPr>
          <p:nvPr>
            <p:ph type="dt" sz="half" idx="10"/>
          </p:nvPr>
        </p:nvSpPr>
        <p:spPr/>
        <p:txBody>
          <a:bodyPr/>
          <a:lstStyle>
            <a:lvl1pPr>
              <a:defRPr/>
            </a:lvl1pPr>
          </a:lstStyle>
          <a:p>
            <a:fld id="{7CB826C6-40D7-4B4B-BC95-3A22F097172B}" type="datetime1">
              <a:rPr lang="en-US" smtClean="0"/>
            </a:fld>
            <a:endParaRPr lang="en-US" dirty="0"/>
          </a:p>
        </p:txBody>
      </p:sp>
      <p:sp>
        <p:nvSpPr>
          <p:cNvPr id="5" name="Footer Placeholder 21"/>
          <p:cNvSpPr>
            <a:spLocks noGrp="1"/>
          </p:cNvSpPr>
          <p:nvPr>
            <p:ph type="ftr" sz="quarter" idx="11"/>
          </p:nvPr>
        </p:nvSpPr>
        <p:spPr>
          <a:xfrm>
            <a:off x="9652000" y="6477000"/>
            <a:ext cx="1930400" cy="381000"/>
          </a:xfrm>
          <a:prstGeom prst="rect">
            <a:avLst/>
          </a:prstGeom>
        </p:spPr>
        <p:txBody>
          <a:bodyPr/>
          <a:lstStyle>
            <a:lvl1pPr>
              <a:defRPr/>
            </a:lvl1pPr>
          </a:lstStyle>
          <a:p>
            <a:r>
              <a:rPr lang="en-US"/>
              <a:t>Restricted and Confidential © Work Sans 10 pt</a:t>
            </a:r>
            <a:endParaRPr lang="en-US" dirty="0"/>
          </a:p>
        </p:txBody>
      </p:sp>
    </p:spTree>
  </p:cSld>
  <p:clrMapOvr>
    <a:masterClrMapping/>
  </p:clrMapOvr>
  <p:hf hdr="0" ftr="0"/>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p:nvPr>
        </p:nvSpPr>
        <p:spPr>
          <a:xfrm>
            <a:off x="707136"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endParaRPr lang="en-US"/>
          </a:p>
        </p:txBody>
      </p:sp>
      <p:sp>
        <p:nvSpPr>
          <p:cNvPr id="4" name="Date Placeholder 9"/>
          <p:cNvSpPr>
            <a:spLocks noGrp="1"/>
          </p:cNvSpPr>
          <p:nvPr>
            <p:ph type="dt" sz="half" idx="10"/>
          </p:nvPr>
        </p:nvSpPr>
        <p:spPr/>
        <p:txBody>
          <a:bodyPr/>
          <a:lstStyle>
            <a:lvl1pPr>
              <a:defRPr/>
            </a:lvl1pPr>
          </a:lstStyle>
          <a:p>
            <a:fld id="{7CB826C6-40D7-4B4B-BC95-3A22F097172B}" type="datetime1">
              <a:rPr lang="en-US" smtClean="0"/>
            </a:fld>
            <a:endParaRPr lang="en-US" dirty="0"/>
          </a:p>
        </p:txBody>
      </p:sp>
      <p:sp>
        <p:nvSpPr>
          <p:cNvPr id="5" name="Footer Placeholder 21"/>
          <p:cNvSpPr>
            <a:spLocks noGrp="1"/>
          </p:cNvSpPr>
          <p:nvPr>
            <p:ph type="ftr" sz="quarter" idx="11"/>
          </p:nvPr>
        </p:nvSpPr>
        <p:spPr>
          <a:xfrm>
            <a:off x="9652000" y="6477000"/>
            <a:ext cx="1930400" cy="381000"/>
          </a:xfrm>
          <a:prstGeom prst="rect">
            <a:avLst/>
          </a:prstGeom>
        </p:spPr>
        <p:txBody>
          <a:bodyPr/>
          <a:lstStyle>
            <a:lvl1pPr>
              <a:defRPr/>
            </a:lvl1pPr>
          </a:lstStyle>
          <a:p>
            <a:r>
              <a:rPr lang="en-US"/>
              <a:t>Restricted and Confidential © Work Sans 10 pt</a:t>
            </a:r>
            <a:endParaRPr lang="en-US" dirty="0"/>
          </a:p>
        </p:txBody>
      </p:sp>
    </p:spTree>
  </p:cSld>
  <p:clrMapOvr>
    <a:masterClrMapping/>
  </p:clrMapOvr>
  <p:hf hdr="0" ftr="0"/>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lang="en-US"/>
              <a:t>Click to edit Master title style</a:t>
            </a:r>
            <a:endParaRPr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9"/>
          <p:cNvSpPr>
            <a:spLocks noGrp="1"/>
          </p:cNvSpPr>
          <p:nvPr>
            <p:ph type="dt" sz="half" idx="10"/>
          </p:nvPr>
        </p:nvSpPr>
        <p:spPr/>
        <p:txBody>
          <a:bodyPr/>
          <a:lstStyle>
            <a:lvl1pPr>
              <a:defRPr/>
            </a:lvl1pPr>
          </a:lstStyle>
          <a:p>
            <a:fld id="{7CB826C6-40D7-4B4B-BC95-3A22F097172B}" type="datetime1">
              <a:rPr lang="en-US" smtClean="0"/>
            </a:fld>
            <a:endParaRPr lang="en-US" dirty="0"/>
          </a:p>
        </p:txBody>
      </p:sp>
      <p:sp>
        <p:nvSpPr>
          <p:cNvPr id="6" name="Footer Placeholder 21"/>
          <p:cNvSpPr>
            <a:spLocks noGrp="1"/>
          </p:cNvSpPr>
          <p:nvPr>
            <p:ph type="ftr" sz="quarter" idx="11"/>
          </p:nvPr>
        </p:nvSpPr>
        <p:spPr>
          <a:xfrm>
            <a:off x="9652000" y="6477000"/>
            <a:ext cx="1930400" cy="381000"/>
          </a:xfrm>
          <a:prstGeom prst="rect">
            <a:avLst/>
          </a:prstGeom>
        </p:spPr>
        <p:txBody>
          <a:bodyPr/>
          <a:lstStyle>
            <a:lvl1pPr>
              <a:defRPr/>
            </a:lvl1pPr>
          </a:lstStyle>
          <a:p>
            <a:r>
              <a:rPr lang="en-US"/>
              <a:t>Restricted and Confidential © Work Sans 10 pt</a:t>
            </a:r>
            <a:endParaRPr lang="en-US" dirty="0"/>
          </a:p>
        </p:txBody>
      </p:sp>
    </p:spTree>
  </p:cSld>
  <p:clrMapOvr>
    <a:masterClrMapping/>
  </p:clrMapOvr>
  <p:hf hdr="0" ftr="0"/>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9"/>
          <p:cNvSpPr>
            <a:spLocks noGrp="1"/>
          </p:cNvSpPr>
          <p:nvPr>
            <p:ph type="dt" sz="half" idx="10"/>
          </p:nvPr>
        </p:nvSpPr>
        <p:spPr/>
        <p:txBody>
          <a:bodyPr/>
          <a:lstStyle>
            <a:lvl1pPr>
              <a:defRPr/>
            </a:lvl1pPr>
          </a:lstStyle>
          <a:p>
            <a:fld id="{7CB826C6-40D7-4B4B-BC95-3A22F097172B}" type="datetime1">
              <a:rPr lang="en-US" smtClean="0"/>
            </a:fld>
            <a:endParaRPr lang="en-US" dirty="0"/>
          </a:p>
        </p:txBody>
      </p:sp>
      <p:sp>
        <p:nvSpPr>
          <p:cNvPr id="8" name="Footer Placeholder 21"/>
          <p:cNvSpPr>
            <a:spLocks noGrp="1"/>
          </p:cNvSpPr>
          <p:nvPr>
            <p:ph type="ftr" sz="quarter" idx="11"/>
          </p:nvPr>
        </p:nvSpPr>
        <p:spPr>
          <a:xfrm>
            <a:off x="9652000" y="6477000"/>
            <a:ext cx="1930400" cy="381000"/>
          </a:xfrm>
          <a:prstGeom prst="rect">
            <a:avLst/>
          </a:prstGeom>
        </p:spPr>
        <p:txBody>
          <a:bodyPr/>
          <a:lstStyle>
            <a:lvl1pPr>
              <a:defRPr/>
            </a:lvl1pPr>
          </a:lstStyle>
          <a:p>
            <a:r>
              <a:rPr lang="en-US"/>
              <a:t>Restricted and Confidential © Work Sans 10 pt</a:t>
            </a:r>
            <a:endParaRPr lang="en-US" dirty="0"/>
          </a:p>
        </p:txBody>
      </p:sp>
    </p:spTree>
  </p:cSld>
  <p:clrMapOvr>
    <a:masterClrMapping/>
  </p:clrMapOvr>
  <p:hf hdr="0" ftr="0"/>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endParaRPr lang="en-US"/>
          </a:p>
        </p:txBody>
      </p:sp>
      <p:sp>
        <p:nvSpPr>
          <p:cNvPr id="3" name="Date Placeholder 9"/>
          <p:cNvSpPr>
            <a:spLocks noGrp="1"/>
          </p:cNvSpPr>
          <p:nvPr>
            <p:ph type="dt" sz="half" idx="10"/>
          </p:nvPr>
        </p:nvSpPr>
        <p:spPr/>
        <p:txBody>
          <a:bodyPr/>
          <a:lstStyle>
            <a:lvl1pPr>
              <a:defRPr/>
            </a:lvl1pPr>
          </a:lstStyle>
          <a:p>
            <a:fld id="{7CB826C6-40D7-4B4B-BC95-3A22F097172B}" type="datetime1">
              <a:rPr lang="en-US" smtClean="0"/>
            </a:fld>
            <a:endParaRPr lang="en-US" dirty="0"/>
          </a:p>
        </p:txBody>
      </p:sp>
      <p:sp>
        <p:nvSpPr>
          <p:cNvPr id="4" name="Footer Placeholder 21"/>
          <p:cNvSpPr>
            <a:spLocks noGrp="1"/>
          </p:cNvSpPr>
          <p:nvPr>
            <p:ph type="ftr" sz="quarter" idx="11"/>
          </p:nvPr>
        </p:nvSpPr>
        <p:spPr>
          <a:xfrm>
            <a:off x="9652000" y="6477000"/>
            <a:ext cx="1930400" cy="381000"/>
          </a:xfrm>
          <a:prstGeom prst="rect">
            <a:avLst/>
          </a:prstGeom>
        </p:spPr>
        <p:txBody>
          <a:bodyPr/>
          <a:lstStyle>
            <a:lvl1pPr>
              <a:defRPr/>
            </a:lvl1pPr>
          </a:lstStyle>
          <a:p>
            <a:r>
              <a:rPr lang="en-US"/>
              <a:t>Restricted and Confidential © Work Sans 10 pt</a:t>
            </a:r>
            <a:endParaRPr lang="en-US" dirty="0"/>
          </a:p>
        </p:txBody>
      </p:sp>
    </p:spTree>
  </p:cSld>
  <p:clrMapOvr>
    <a:masterClrMapping/>
  </p:clrMapOvr>
  <p:hf hdr="0" ftr="0"/>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9769D706-D64E-4F8B-B02C-F4C570060B4F}" type="datetimeFigureOut">
              <a:rPr lang="en-IN" smtClean="0"/>
            </a:fld>
            <a:endParaRPr lang="en-IN"/>
          </a:p>
        </p:txBody>
      </p:sp>
      <p:sp>
        <p:nvSpPr>
          <p:cNvPr id="3" name="Footer Placeholder 21"/>
          <p:cNvSpPr>
            <a:spLocks noGrp="1"/>
          </p:cNvSpPr>
          <p:nvPr>
            <p:ph type="ftr" sz="quarter" idx="11"/>
          </p:nvPr>
        </p:nvSpPr>
        <p:spPr>
          <a:xfrm>
            <a:off x="9652000" y="6477000"/>
            <a:ext cx="1930400" cy="381000"/>
          </a:xfrm>
          <a:prstGeom prst="rect">
            <a:avLst/>
          </a:prstGeom>
        </p:spPr>
        <p:txBody>
          <a:bodyPr/>
          <a:lstStyle>
            <a:lvl1pPr>
              <a:defRPr/>
            </a:lvl1pPr>
          </a:lstStyle>
          <a:p>
            <a:endParaRPr lang="en-IN"/>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endParaRPr lang="en-US"/>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9"/>
          <p:cNvSpPr>
            <a:spLocks noGrp="1"/>
          </p:cNvSpPr>
          <p:nvPr>
            <p:ph type="dt" sz="half" idx="10"/>
          </p:nvPr>
        </p:nvSpPr>
        <p:spPr/>
        <p:txBody>
          <a:bodyPr/>
          <a:lstStyle>
            <a:lvl1pPr>
              <a:defRPr/>
            </a:lvl1pPr>
          </a:lstStyle>
          <a:p>
            <a:fld id="{7CB826C6-40D7-4B4B-BC95-3A22F097172B}" type="datetime1">
              <a:rPr lang="en-US" smtClean="0"/>
            </a:fld>
            <a:endParaRPr lang="en-US" dirty="0"/>
          </a:p>
        </p:txBody>
      </p:sp>
      <p:sp>
        <p:nvSpPr>
          <p:cNvPr id="6" name="Footer Placeholder 21"/>
          <p:cNvSpPr>
            <a:spLocks noGrp="1"/>
          </p:cNvSpPr>
          <p:nvPr>
            <p:ph type="ftr" sz="quarter" idx="11"/>
          </p:nvPr>
        </p:nvSpPr>
        <p:spPr>
          <a:xfrm>
            <a:off x="9652000" y="6477000"/>
            <a:ext cx="1930400" cy="381000"/>
          </a:xfrm>
          <a:prstGeom prst="rect">
            <a:avLst/>
          </a:prstGeom>
        </p:spPr>
        <p:txBody>
          <a:bodyPr/>
          <a:lstStyle>
            <a:lvl1pPr>
              <a:defRPr/>
            </a:lvl1pPr>
          </a:lstStyle>
          <a:p>
            <a:r>
              <a:rPr lang="en-US"/>
              <a:t>Restricted and Confidential © Work Sans 10 pt</a:t>
            </a:r>
            <a:endParaRPr lang="en-US" dirty="0"/>
          </a:p>
        </p:txBody>
      </p:sp>
    </p:spTree>
  </p:cSld>
  <p:clrMapOvr>
    <a:masterClrMapping/>
  </p:clrMapOvr>
  <p:hf hdr="0" ftr="0"/>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4220633" y="1108075"/>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p>
        </p:txBody>
      </p:sp>
      <p:sp>
        <p:nvSpPr>
          <p:cNvPr id="6" name="Right Triangle 5"/>
          <p:cNvSpPr/>
          <p:nvPr/>
        </p:nvSpPr>
        <p:spPr>
          <a:xfrm rot="420000" flipV="1">
            <a:off x="10672234" y="5359401"/>
            <a:ext cx="207433"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p>
        </p:txBody>
      </p:sp>
      <p:sp>
        <p:nvSpPr>
          <p:cNvPr id="7" name="Freeform 6"/>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dirty="0">
              <a:latin typeface="+mn-lt"/>
              <a:cs typeface="+mn-cs"/>
            </a:endParaRPr>
          </a:p>
        </p:txBody>
      </p:sp>
      <p:sp>
        <p:nvSpPr>
          <p:cNvPr id="8" name="Freeform 7"/>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dirty="0">
              <a:latin typeface="+mn-lt"/>
              <a:cs typeface="+mn-cs"/>
            </a:endParaRPr>
          </a:p>
        </p:txBody>
      </p:sp>
      <p:sp>
        <p:nvSpPr>
          <p:cNvPr id="2" name="Title 1"/>
          <p:cNvSpPr>
            <a:spLocks noGrp="1"/>
          </p:cNvSpPr>
          <p:nvPr>
            <p:ph type="title"/>
          </p:nvPr>
        </p:nvSpPr>
        <p:spPr>
          <a:xfrm>
            <a:off x="812800" y="1176997"/>
            <a:ext cx="2950464" cy="1582621"/>
          </a:xfrm>
        </p:spPr>
        <p:txBody>
          <a:bodyPr lIns="45720" rIns="45720" bIns="45720"/>
          <a:lstStyle>
            <a:lvl1pPr algn="l">
              <a:buNone/>
              <a:defRPr sz="2000" b="1">
                <a:solidFill>
                  <a:schemeClr val="tx2"/>
                </a:solidFill>
              </a:defRPr>
            </a:lvl1pPr>
          </a:lstStyle>
          <a:p>
            <a:r>
              <a:rPr lang="en-US"/>
              <a:t>Click to edit Master title style</a:t>
            </a:r>
            <a:endParaRPr lang="en-US"/>
          </a:p>
        </p:txBody>
      </p:sp>
      <p:sp>
        <p:nvSpPr>
          <p:cNvPr id="4" name="Text Placeholder 3"/>
          <p:cNvSpPr>
            <a:spLocks noGrp="1"/>
          </p:cNvSpPr>
          <p:nvPr>
            <p:ph type="body" sz="half" idx="2"/>
          </p:nvPr>
        </p:nvSpPr>
        <p:spPr>
          <a:xfrm>
            <a:off x="812800" y="2828785"/>
            <a:ext cx="29464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fld id="{7CB826C6-40D7-4B4B-BC95-3A22F097172B}" type="datetime1">
              <a:rPr lang="en-US" smtClean="0"/>
            </a:fld>
            <a:endParaRPr lang="en-US" dirty="0"/>
          </a:p>
        </p:txBody>
      </p:sp>
      <p:sp>
        <p:nvSpPr>
          <p:cNvPr id="10" name="Footer Placeholder 5"/>
          <p:cNvSpPr>
            <a:spLocks noGrp="1"/>
          </p:cNvSpPr>
          <p:nvPr>
            <p:ph type="ftr" sz="quarter" idx="11"/>
          </p:nvPr>
        </p:nvSpPr>
        <p:spPr>
          <a:xfrm>
            <a:off x="9652000" y="6477000"/>
            <a:ext cx="1930400" cy="381000"/>
          </a:xfrm>
          <a:prstGeom prst="rect">
            <a:avLst/>
          </a:prstGeom>
        </p:spPr>
        <p:txBody>
          <a:bodyPr/>
          <a:lstStyle>
            <a:lvl1pPr>
              <a:defRPr/>
            </a:lvl1pPr>
          </a:lstStyle>
          <a:p>
            <a:r>
              <a:rPr lang="en-US"/>
              <a:t>Restricted and Confidential © Work Sans 10 pt</a:t>
            </a:r>
            <a:endParaRPr lang="en-US" dirty="0"/>
          </a:p>
        </p:txBody>
      </p:sp>
    </p:spTree>
  </p:cSld>
  <p:clrMapOvr>
    <a:masterClrMapping/>
  </p:clrMapOvr>
  <p:hf hdr="0" ftr="0"/>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9"/>
          <p:cNvSpPr>
            <a:spLocks noGrp="1"/>
          </p:cNvSpPr>
          <p:nvPr>
            <p:ph type="dt" sz="half" idx="10"/>
          </p:nvPr>
        </p:nvSpPr>
        <p:spPr/>
        <p:txBody>
          <a:bodyPr/>
          <a:lstStyle>
            <a:lvl1pPr>
              <a:defRPr/>
            </a:lvl1pPr>
          </a:lstStyle>
          <a:p>
            <a:fld id="{7CB826C6-40D7-4B4B-BC95-3A22F097172B}" type="datetime1">
              <a:rPr lang="en-US" smtClean="0"/>
            </a:fld>
            <a:endParaRPr lang="en-US" dirty="0"/>
          </a:p>
        </p:txBody>
      </p:sp>
      <p:sp>
        <p:nvSpPr>
          <p:cNvPr id="5" name="Footer Placeholder 21"/>
          <p:cNvSpPr>
            <a:spLocks noGrp="1"/>
          </p:cNvSpPr>
          <p:nvPr>
            <p:ph type="ftr" sz="quarter" idx="11"/>
          </p:nvPr>
        </p:nvSpPr>
        <p:spPr>
          <a:xfrm>
            <a:off x="9652000" y="6477000"/>
            <a:ext cx="1930400" cy="381000"/>
          </a:xfrm>
          <a:prstGeom prst="rect">
            <a:avLst/>
          </a:prstGeom>
        </p:spPr>
        <p:txBody>
          <a:bodyPr/>
          <a:lstStyle>
            <a:lvl1pPr>
              <a:defRPr/>
            </a:lvl1pPr>
          </a:lstStyle>
          <a:p>
            <a:r>
              <a:rPr lang="en-US"/>
              <a:t>Restricted and Confidential © Work Sans 10 pt</a:t>
            </a:r>
            <a:endParaRPr lang="en-US" dirty="0"/>
          </a:p>
        </p:txBody>
      </p:sp>
    </p:spTree>
  </p:cSld>
  <p:clrMapOvr>
    <a:masterClrMapping/>
  </p:clrMapOvr>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eb pre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1397000" y="1485900"/>
            <a:ext cx="6299200" cy="382905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587499" y="1803388"/>
            <a:ext cx="5922963" cy="3335349"/>
          </a:xfrm>
          <a:prstGeom prst="rect">
            <a:avLst/>
          </a:prstGeom>
        </p:spPr>
        <p:txBody>
          <a:bodyPr/>
          <a:lstStyle>
            <a:lvl1pPr marL="0" indent="0">
              <a:buNone/>
              <a:defRPr>
                <a:noFill/>
              </a:defRPr>
            </a:lvl1pPr>
          </a:lstStyle>
          <a:p>
            <a:endParaRPr lang="en-US" dirty="0"/>
          </a:p>
        </p:txBody>
      </p:sp>
      <p:sp>
        <p:nvSpPr>
          <p:cNvPr id="7" name="Text Placeholder 6"/>
          <p:cNvSpPr>
            <a:spLocks noGrp="1"/>
          </p:cNvSpPr>
          <p:nvPr>
            <p:ph type="body" sz="quarter" idx="14"/>
          </p:nvPr>
        </p:nvSpPr>
        <p:spPr>
          <a:xfrm>
            <a:off x="7651353" y="1585913"/>
            <a:ext cx="3038476" cy="1838325"/>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5"/>
          </p:nvPr>
        </p:nvSpPr>
        <p:spPr>
          <a:xfrm>
            <a:off x="7743600" y="1738313"/>
            <a:ext cx="2858400" cy="1595437"/>
          </a:xfrm>
          <a:prstGeom prst="rect">
            <a:avLst/>
          </a:prstGeom>
        </p:spPr>
        <p:txBody>
          <a:bodyPr/>
          <a:lstStyle>
            <a:lvl1pPr marL="0" indent="0">
              <a:buNone/>
              <a:defRPr>
                <a:noFill/>
              </a:defRPr>
            </a:lvl1pPr>
          </a:lstStyle>
          <a:p>
            <a:endParaRPr lang="en-US" dirty="0"/>
          </a:p>
        </p:txBody>
      </p:sp>
      <p:sp>
        <p:nvSpPr>
          <p:cNvPr id="12" name="Text Placeholder 6"/>
          <p:cNvSpPr>
            <a:spLocks noGrp="1"/>
          </p:cNvSpPr>
          <p:nvPr>
            <p:ph type="body" sz="quarter" idx="16"/>
          </p:nvPr>
        </p:nvSpPr>
        <p:spPr>
          <a:xfrm>
            <a:off x="7651353" y="3381376"/>
            <a:ext cx="3038476" cy="1838325"/>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3" name="Picture Placeholder 8"/>
          <p:cNvSpPr>
            <a:spLocks noGrp="1"/>
          </p:cNvSpPr>
          <p:nvPr>
            <p:ph type="pic" sz="quarter" idx="17"/>
          </p:nvPr>
        </p:nvSpPr>
        <p:spPr>
          <a:xfrm>
            <a:off x="7743600" y="3533776"/>
            <a:ext cx="2858400" cy="1595437"/>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1"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9" name="Date Placeholder 8"/>
          <p:cNvSpPr>
            <a:spLocks noGrp="1"/>
          </p:cNvSpPr>
          <p:nvPr>
            <p:ph type="dt" sz="half" idx="20"/>
          </p:nvPr>
        </p:nvSpPr>
        <p:spPr/>
        <p:txBody>
          <a:bodyPr/>
          <a:lstStyle/>
          <a:p>
            <a:fld id="{1872B2D6-3619-4B1D-B9FE-708932F04176}" type="datetime1">
              <a:rPr lang="en-US" smtClean="0"/>
            </a:fld>
            <a:endParaRPr 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9"/>
          <p:cNvSpPr>
            <a:spLocks noGrp="1"/>
          </p:cNvSpPr>
          <p:nvPr>
            <p:ph type="dt" sz="half" idx="10"/>
          </p:nvPr>
        </p:nvSpPr>
        <p:spPr/>
        <p:txBody>
          <a:bodyPr/>
          <a:lstStyle>
            <a:lvl1pPr>
              <a:defRPr/>
            </a:lvl1pPr>
          </a:lstStyle>
          <a:p>
            <a:fld id="{7CB826C6-40D7-4B4B-BC95-3A22F097172B}" type="datetime1">
              <a:rPr lang="en-US" smtClean="0"/>
            </a:fld>
            <a:endParaRPr lang="en-US" dirty="0"/>
          </a:p>
        </p:txBody>
      </p:sp>
      <p:sp>
        <p:nvSpPr>
          <p:cNvPr id="5" name="Footer Placeholder 21"/>
          <p:cNvSpPr>
            <a:spLocks noGrp="1"/>
          </p:cNvSpPr>
          <p:nvPr>
            <p:ph type="ftr" sz="quarter" idx="11"/>
          </p:nvPr>
        </p:nvSpPr>
        <p:spPr>
          <a:xfrm>
            <a:off x="9652000" y="6477000"/>
            <a:ext cx="1930400" cy="381000"/>
          </a:xfrm>
          <a:prstGeom prst="rect">
            <a:avLst/>
          </a:prstGeom>
        </p:spPr>
        <p:txBody>
          <a:bodyPr/>
          <a:lstStyle>
            <a:lvl1pPr>
              <a:defRPr/>
            </a:lvl1pPr>
          </a:lstStyle>
          <a:p>
            <a:r>
              <a:rPr lang="en-US"/>
              <a:t>Restricted and Confidential © Work Sans 10 pt</a:t>
            </a:r>
            <a:endParaRPr lang="en-US" dirty="0"/>
          </a:p>
        </p:txBody>
      </p:sp>
    </p:spTree>
  </p:cSld>
  <p:clrMapOvr>
    <a:masterClrMapping/>
  </p:clrMapOvr>
  <p:hf hdr="0" ftr="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CB826C6-40D7-4B4B-BC95-3A22F097172B}" type="datetime1">
              <a:rPr lang="en-US" smtClean="0"/>
            </a:fld>
            <a:endParaRPr lang="en-US" dirty="0"/>
          </a:p>
        </p:txBody>
      </p:sp>
      <p:sp>
        <p:nvSpPr>
          <p:cNvPr id="4" name="Footer Placeholder 3"/>
          <p:cNvSpPr>
            <a:spLocks noGrp="1"/>
          </p:cNvSpPr>
          <p:nvPr>
            <p:ph type="ftr" sz="quarter" idx="11"/>
          </p:nvPr>
        </p:nvSpPr>
        <p:spPr>
          <a:xfrm>
            <a:off x="9652000" y="6477000"/>
            <a:ext cx="1930400" cy="381000"/>
          </a:xfrm>
          <a:prstGeom prst="rect">
            <a:avLst/>
          </a:prstGeom>
        </p:spPr>
        <p:txBody>
          <a:bodyPr/>
          <a:lstStyle/>
          <a:p>
            <a:r>
              <a:rPr lang="en-US"/>
              <a:t>Restricted and Confidential © Work Sans 10 pt</a:t>
            </a:r>
            <a:endParaRPr lang="en-US" dirty="0"/>
          </a:p>
        </p:txBody>
      </p:sp>
    </p:spTree>
  </p:cSld>
  <p:clrMapOvr>
    <a:masterClrMapping/>
  </p:clrMapOvr>
  <p:hf hdr="0" ftr="0"/>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Subtitle"/>
          <p:cNvSpPr>
            <a:spLocks noGrp="1"/>
          </p:cNvSpPr>
          <p:nvPr>
            <p:ph type="body" sz="quarter" idx="12" hasCustomPrompt="1"/>
          </p:nvPr>
        </p:nvSpPr>
        <p:spPr>
          <a:xfrm>
            <a:off x="536400" y="1041188"/>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3"/>
          </p:nvPr>
        </p:nvSpPr>
        <p:spPr/>
        <p:txBody>
          <a:bodyPr/>
          <a:lstStyle/>
          <a:p>
            <a:fld id="{55D47CD1-73DE-4330-B647-1D03E3E2DD79}" type="datetime1">
              <a:rPr lang="en-US" smtClean="0"/>
            </a:fld>
            <a:endParaRPr lang="en-US"/>
          </a:p>
        </p:txBody>
      </p:sp>
      <p:sp>
        <p:nvSpPr>
          <p:cNvPr id="9" name="Title 8"/>
          <p:cNvSpPr>
            <a:spLocks noGrp="1"/>
          </p:cNvSpPr>
          <p:nvPr>
            <p:ph type="title"/>
          </p:nvPr>
        </p:nvSpPr>
        <p:spPr/>
        <p:txBody>
          <a:bodyPr/>
          <a:lstStyle/>
          <a:p>
            <a:r>
              <a:rPr lang="en-US" dirty="0"/>
              <a:t>Click to edit Master title style</a:t>
            </a:r>
            <a:endParaRPr lang="en-US" dirty="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2" name="Footer Placeholder 1"/>
          <p:cNvSpPr>
            <a:spLocks noGrp="1"/>
          </p:cNvSpPr>
          <p:nvPr>
            <p:ph type="ftr" sz="quarter" idx="11"/>
          </p:nvPr>
        </p:nvSpPr>
        <p:spPr/>
        <p:txBody>
          <a:bodyPr/>
          <a:lstStyle/>
          <a:p>
            <a:r>
              <a:rPr lang="en-US"/>
              <a:t>Restricted and Confidential © Work Sans 10 pt</a:t>
            </a:r>
            <a:endParaRPr lang="en-US" dirty="0"/>
          </a:p>
        </p:txBody>
      </p:sp>
      <p:sp>
        <p:nvSpPr>
          <p:cNvPr id="5" name="Date Placeholder 4"/>
          <p:cNvSpPr>
            <a:spLocks noGrp="1"/>
          </p:cNvSpPr>
          <p:nvPr>
            <p:ph type="dt" sz="half" idx="12"/>
          </p:nvPr>
        </p:nvSpPr>
        <p:spPr/>
        <p:txBody>
          <a:bodyPr/>
          <a:lstStyle/>
          <a:p>
            <a:fld id="{BE3E554D-0435-4BE3-8559-6B7B5D4CFEEB}" type="datetime1">
              <a:rPr lang="en-US" smtClean="0"/>
            </a:fld>
            <a:endParaRPr 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4E9FD4F-3980-456F-B545-8D53309EA37E}" type="datetime5">
              <a:rPr lang="en-US" smtClean="0"/>
            </a:fld>
            <a:endParaRPr lang="en-US" dirty="0"/>
          </a:p>
        </p:txBody>
      </p:sp>
      <p:sp>
        <p:nvSpPr>
          <p:cNvPr id="5" name="Footer Placeholder 4"/>
          <p:cNvSpPr>
            <a:spLocks noGrp="1"/>
          </p:cNvSpPr>
          <p:nvPr>
            <p:ph type="ftr" sz="quarter" idx="11"/>
          </p:nvPr>
        </p:nvSpPr>
        <p:spPr>
          <a:xfrm>
            <a:off x="8331200" y="6248401"/>
            <a:ext cx="3860800" cy="365125"/>
          </a:xfrm>
          <a:prstGeom prst="rect">
            <a:avLst/>
          </a:prstGeom>
        </p:spPr>
        <p:txBody>
          <a:bodyPr/>
          <a:lstStyle/>
          <a:p>
            <a:endParaRPr lang="en-US" dirty="0"/>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535EB8F-F371-4484-A84C-21A1B01158C7}" type="datetime5">
              <a:rPr lang="en-US" smtClean="0"/>
            </a:fld>
            <a:endParaRPr lang="en-US" dirty="0"/>
          </a:p>
        </p:txBody>
      </p:sp>
      <p:sp>
        <p:nvSpPr>
          <p:cNvPr id="5" name="Footer Placeholder 4"/>
          <p:cNvSpPr>
            <a:spLocks noGrp="1"/>
          </p:cNvSpPr>
          <p:nvPr>
            <p:ph type="ftr" sz="quarter" idx="11"/>
          </p:nvPr>
        </p:nvSpPr>
        <p:spPr>
          <a:xfrm>
            <a:off x="8331200" y="6248401"/>
            <a:ext cx="3860800" cy="365125"/>
          </a:xfrm>
          <a:prstGeom prst="rect">
            <a:avLst/>
          </a:prstGeom>
        </p:spPr>
        <p:txBody>
          <a:bodyPr/>
          <a:lstStyle/>
          <a:p>
            <a:endParaRPr lang="en-US" dirty="0"/>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2C979A4-C0B2-4C81-A4FB-1E5B80AD0B49}" type="datetime5">
              <a:rPr lang="en-US" smtClean="0"/>
            </a:fld>
            <a:endParaRPr lang="en-US" dirty="0"/>
          </a:p>
        </p:txBody>
      </p:sp>
      <p:sp>
        <p:nvSpPr>
          <p:cNvPr id="5" name="Footer Placeholder 4"/>
          <p:cNvSpPr>
            <a:spLocks noGrp="1"/>
          </p:cNvSpPr>
          <p:nvPr>
            <p:ph type="ftr" sz="quarter" idx="11"/>
          </p:nvPr>
        </p:nvSpPr>
        <p:spPr>
          <a:xfrm>
            <a:off x="8331200" y="624840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endParaRPr lang="en-US" dirty="0"/>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BDE2897-C65B-406D-A588-744D383CA7DE}" type="datetime5">
              <a:rPr lang="en-US" smtClean="0"/>
            </a:fld>
            <a:endParaRPr lang="en-US" dirty="0"/>
          </a:p>
        </p:txBody>
      </p:sp>
      <p:sp>
        <p:nvSpPr>
          <p:cNvPr id="6" name="Footer Placeholder 5"/>
          <p:cNvSpPr>
            <a:spLocks noGrp="1"/>
          </p:cNvSpPr>
          <p:nvPr>
            <p:ph type="ftr" sz="quarter" idx="11"/>
          </p:nvPr>
        </p:nvSpPr>
        <p:spPr>
          <a:xfrm>
            <a:off x="8331200" y="6248401"/>
            <a:ext cx="3860800" cy="365125"/>
          </a:xfrm>
          <a:prstGeom prst="rect">
            <a:avLst/>
          </a:prstGeom>
        </p:spPr>
        <p:txBody>
          <a:bodyPr/>
          <a:lstStyle/>
          <a:p>
            <a:endParaRPr lang="en-US" dirty="0"/>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973F1FA1-8458-4129-924B-7532EDD86147}" type="datetime5">
              <a:rPr lang="en-US" smtClean="0"/>
            </a:fld>
            <a:endParaRPr lang="en-US" dirty="0"/>
          </a:p>
        </p:txBody>
      </p:sp>
      <p:sp>
        <p:nvSpPr>
          <p:cNvPr id="8" name="Footer Placeholder 7"/>
          <p:cNvSpPr>
            <a:spLocks noGrp="1"/>
          </p:cNvSpPr>
          <p:nvPr>
            <p:ph type="ftr" sz="quarter" idx="11"/>
          </p:nvPr>
        </p:nvSpPr>
        <p:spPr>
          <a:xfrm>
            <a:off x="8331200" y="6248401"/>
            <a:ext cx="3860800" cy="365125"/>
          </a:xfrm>
          <a:prstGeom prst="rect">
            <a:avLst/>
          </a:prstGeom>
        </p:spPr>
        <p:txBody>
          <a:bodyPr/>
          <a:lstStyle/>
          <a:p>
            <a:endParaRPr lang="en-US" dirty="0"/>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45FE24D-4434-424D-9C75-6E46573DFD75}" type="datetime5">
              <a:rPr lang="en-US" smtClean="0"/>
            </a:fld>
            <a:endParaRPr lang="en-US" dirty="0"/>
          </a:p>
        </p:txBody>
      </p:sp>
      <p:sp>
        <p:nvSpPr>
          <p:cNvPr id="4" name="Footer Placeholder 3"/>
          <p:cNvSpPr>
            <a:spLocks noGrp="1"/>
          </p:cNvSpPr>
          <p:nvPr>
            <p:ph type="ftr" sz="quarter" idx="11"/>
          </p:nvPr>
        </p:nvSpPr>
        <p:spPr>
          <a:xfrm>
            <a:off x="8331200" y="6248401"/>
            <a:ext cx="3860800" cy="365125"/>
          </a:xfrm>
          <a:prstGeom prst="rect">
            <a:avLst/>
          </a:prstGeom>
        </p:spPr>
        <p:txBody>
          <a:bodyPr/>
          <a:lstStyle/>
          <a:p>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8" name="Picture Placeholder 7"/>
          <p:cNvSpPr>
            <a:spLocks noGrp="1"/>
          </p:cNvSpPr>
          <p:nvPr>
            <p:ph type="pic" sz="quarter" idx="12"/>
          </p:nvPr>
        </p:nvSpPr>
        <p:spPr>
          <a:xfrm>
            <a:off x="645600" y="1678733"/>
            <a:ext cx="2725200" cy="2499567"/>
          </a:xfrm>
          <a:prstGeom prst="rect">
            <a:avLst/>
          </a:prstGeom>
        </p:spPr>
        <p:txBody>
          <a:bodyPr/>
          <a:lstStyle>
            <a:lvl1pPr marL="0" indent="0">
              <a:buNone/>
              <a:defRPr sz="800">
                <a:noFill/>
              </a:defRPr>
            </a:lvl1pPr>
          </a:lstStyle>
          <a:p>
            <a:endParaRPr lang="en-US" dirty="0"/>
          </a:p>
        </p:txBody>
      </p:sp>
      <p:sp>
        <p:nvSpPr>
          <p:cNvPr id="9" name="Picture Placeholder 7"/>
          <p:cNvSpPr>
            <a:spLocks noGrp="1"/>
          </p:cNvSpPr>
          <p:nvPr>
            <p:ph type="pic" sz="quarter" idx="13"/>
          </p:nvPr>
        </p:nvSpPr>
        <p:spPr>
          <a:xfrm>
            <a:off x="3370800" y="1678733"/>
            <a:ext cx="2725200" cy="2499567"/>
          </a:xfrm>
          <a:prstGeom prst="rect">
            <a:avLst/>
          </a:prstGeom>
        </p:spPr>
        <p:txBody>
          <a:bodyPr/>
          <a:lstStyle>
            <a:lvl1pPr marL="0" indent="0">
              <a:buNone/>
              <a:defRPr sz="800">
                <a:noFill/>
              </a:defRPr>
            </a:lvl1pPr>
          </a:lstStyle>
          <a:p>
            <a:endParaRPr lang="en-US" dirty="0"/>
          </a:p>
        </p:txBody>
      </p:sp>
      <p:sp>
        <p:nvSpPr>
          <p:cNvPr id="10" name="Picture Placeholder 7"/>
          <p:cNvSpPr>
            <a:spLocks noGrp="1"/>
          </p:cNvSpPr>
          <p:nvPr>
            <p:ph type="pic" sz="quarter" idx="14"/>
          </p:nvPr>
        </p:nvSpPr>
        <p:spPr>
          <a:xfrm>
            <a:off x="8821200" y="1678733"/>
            <a:ext cx="2725200" cy="2499567"/>
          </a:xfrm>
          <a:prstGeom prst="rect">
            <a:avLst/>
          </a:prstGeom>
        </p:spPr>
        <p:txBody>
          <a:bodyPr/>
          <a:lstStyle>
            <a:lvl1pPr marL="0" indent="0">
              <a:buNone/>
              <a:defRPr sz="800">
                <a:noFill/>
              </a:defRPr>
            </a:lvl1pPr>
          </a:lstStyle>
          <a:p>
            <a:endParaRPr lang="en-US" dirty="0"/>
          </a:p>
        </p:txBody>
      </p:sp>
      <p:sp>
        <p:nvSpPr>
          <p:cNvPr id="11" name="Picture Placeholder 7"/>
          <p:cNvSpPr>
            <a:spLocks noGrp="1"/>
          </p:cNvSpPr>
          <p:nvPr>
            <p:ph type="pic" sz="quarter" idx="15"/>
          </p:nvPr>
        </p:nvSpPr>
        <p:spPr>
          <a:xfrm>
            <a:off x="6096000" y="1678733"/>
            <a:ext cx="2725200" cy="2499567"/>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2"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p:txBody>
          <a:bodyPr/>
          <a:lstStyle/>
          <a:p>
            <a:fld id="{61FB9C3E-D986-4E8D-BFBF-38A612434165}" type="datetime1">
              <a:rPr lang="en-US" smtClean="0"/>
            </a:fld>
            <a:endParaRPr 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12F143-239B-42CE-BE0F-55E3CD594915}" type="datetime5">
              <a:rPr lang="en-US" smtClean="0"/>
            </a:fld>
            <a:endParaRPr lang="en-US" dirty="0"/>
          </a:p>
        </p:txBody>
      </p:sp>
      <p:sp>
        <p:nvSpPr>
          <p:cNvPr id="3" name="Footer Placeholder 2"/>
          <p:cNvSpPr>
            <a:spLocks noGrp="1"/>
          </p:cNvSpPr>
          <p:nvPr>
            <p:ph type="ftr" sz="quarter" idx="11"/>
          </p:nvPr>
        </p:nvSpPr>
        <p:spPr>
          <a:xfrm>
            <a:off x="8331200" y="6248401"/>
            <a:ext cx="3860800" cy="365125"/>
          </a:xfrm>
          <a:prstGeom prst="rect">
            <a:avLst/>
          </a:prstGeom>
        </p:spPr>
        <p:txBody>
          <a:bodyPr/>
          <a:lstStyle/>
          <a:p>
            <a:endParaRPr 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9EAD920-F682-4A55-B63F-48C8F1CC1283}" type="datetime5">
              <a:rPr lang="en-US" smtClean="0"/>
            </a:fld>
            <a:endParaRPr lang="en-US" dirty="0"/>
          </a:p>
        </p:txBody>
      </p:sp>
      <p:sp>
        <p:nvSpPr>
          <p:cNvPr id="6" name="Footer Placeholder 5"/>
          <p:cNvSpPr>
            <a:spLocks noGrp="1"/>
          </p:cNvSpPr>
          <p:nvPr>
            <p:ph type="ftr" sz="quarter" idx="11"/>
          </p:nvPr>
        </p:nvSpPr>
        <p:spPr>
          <a:xfrm>
            <a:off x="8331200" y="6248401"/>
            <a:ext cx="3860800" cy="365125"/>
          </a:xfrm>
          <a:prstGeom prst="rect">
            <a:avLst/>
          </a:prstGeom>
        </p:spPr>
        <p:txBody>
          <a:bodyPr/>
          <a:lstStyle/>
          <a:p>
            <a:endParaRPr lang="en-US" dirty="0"/>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E917B04-B5F9-4630-A128-87B4B92EA18E}" type="datetime5">
              <a:rPr lang="en-US" smtClean="0"/>
            </a:fld>
            <a:endParaRPr lang="en-US" dirty="0"/>
          </a:p>
        </p:txBody>
      </p:sp>
      <p:sp>
        <p:nvSpPr>
          <p:cNvPr id="6" name="Footer Placeholder 5"/>
          <p:cNvSpPr>
            <a:spLocks noGrp="1"/>
          </p:cNvSpPr>
          <p:nvPr>
            <p:ph type="ftr" sz="quarter" idx="11"/>
          </p:nvPr>
        </p:nvSpPr>
        <p:spPr>
          <a:xfrm>
            <a:off x="8331200" y="6248401"/>
            <a:ext cx="3860800" cy="365125"/>
          </a:xfrm>
          <a:prstGeom prst="rect">
            <a:avLst/>
          </a:prstGeom>
        </p:spPr>
        <p:txBody>
          <a:bodyPr/>
          <a:lstStyle/>
          <a:p>
            <a:endParaRPr lang="en-US" dirty="0"/>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E73A310-130A-439C-B3E5-0906939592AC}" type="datetime5">
              <a:rPr lang="en-US" smtClean="0"/>
            </a:fld>
            <a:endParaRPr lang="en-US" dirty="0"/>
          </a:p>
        </p:txBody>
      </p:sp>
      <p:sp>
        <p:nvSpPr>
          <p:cNvPr id="5" name="Footer Placeholder 4"/>
          <p:cNvSpPr>
            <a:spLocks noGrp="1"/>
          </p:cNvSpPr>
          <p:nvPr>
            <p:ph type="ftr" sz="quarter" idx="11"/>
          </p:nvPr>
        </p:nvSpPr>
        <p:spPr>
          <a:xfrm>
            <a:off x="8331200" y="6248401"/>
            <a:ext cx="3860800" cy="365125"/>
          </a:xfrm>
          <a:prstGeom prst="rect">
            <a:avLst/>
          </a:prstGeom>
        </p:spPr>
        <p:txBody>
          <a:bodyPr/>
          <a:lstStyle/>
          <a:p>
            <a:endParaRPr lang="en-US" dirty="0"/>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0FB05B-E5CC-4464-9BB7-7BCCF84A07E4}" type="datetime5">
              <a:rPr lang="en-US" smtClean="0"/>
            </a:fld>
            <a:endParaRPr lang="en-US" dirty="0"/>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48A573B2-5186-4EA1-B709-D1438BA10970}" type="datetime5">
              <a:rPr lang="en-US" smtClean="0"/>
            </a:fld>
            <a:endParaRPr lang="en-US" dirty="0"/>
          </a:p>
        </p:txBody>
      </p:sp>
      <p:sp>
        <p:nvSpPr>
          <p:cNvPr id="5" name="Footer Placeholder 4"/>
          <p:cNvSpPr>
            <a:spLocks noGrp="1"/>
          </p:cNvSpPr>
          <p:nvPr>
            <p:ph type="ftr" sz="quarter" idx="11"/>
          </p:nvPr>
        </p:nvSpPr>
        <p:spPr>
          <a:xfrm>
            <a:off x="7518400" y="6356351"/>
            <a:ext cx="3860800" cy="365125"/>
          </a:xfrm>
          <a:prstGeom prst="rect">
            <a:avLst/>
          </a:prstGeom>
        </p:spPr>
        <p:txBody>
          <a:bodyPr/>
          <a:lstStyle/>
          <a:p>
            <a:endParaRPr lang="en-US" dirty="0"/>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DE5369F-A3ED-4071-A75D-258CD23F1EC5}" type="datetime5">
              <a:rPr lang="en-US" smtClean="0"/>
            </a:fld>
            <a:endParaRPr lang="en-US" dirty="0"/>
          </a:p>
        </p:txBody>
      </p:sp>
      <p:sp>
        <p:nvSpPr>
          <p:cNvPr id="5" name="Footer Placeholder 4"/>
          <p:cNvSpPr>
            <a:spLocks noGrp="1"/>
          </p:cNvSpPr>
          <p:nvPr>
            <p:ph type="ftr" sz="quarter" idx="11"/>
          </p:nvPr>
        </p:nvSpPr>
        <p:spPr>
          <a:xfrm>
            <a:off x="7518400" y="6356351"/>
            <a:ext cx="3860800" cy="365125"/>
          </a:xfrm>
          <a:prstGeom prst="rect">
            <a:avLst/>
          </a:prstGeom>
        </p:spPr>
        <p:txBody>
          <a:bodyPr/>
          <a:lstStyle/>
          <a:p>
            <a:endParaRPr lang="en-US" dirty="0"/>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E2E41D-AD20-4582-96A9-26AE005D4E42}" type="datetime5">
              <a:rPr lang="en-US" smtClean="0"/>
            </a:fld>
            <a:endParaRPr lang="en-US" dirty="0"/>
          </a:p>
        </p:txBody>
      </p:sp>
      <p:sp>
        <p:nvSpPr>
          <p:cNvPr id="5" name="Footer Placeholder 4"/>
          <p:cNvSpPr>
            <a:spLocks noGrp="1"/>
          </p:cNvSpPr>
          <p:nvPr>
            <p:ph type="ftr" sz="quarter" idx="11"/>
          </p:nvPr>
        </p:nvSpPr>
        <p:spPr>
          <a:xfrm>
            <a:off x="7518400" y="6356351"/>
            <a:ext cx="3860800" cy="365125"/>
          </a:xfrm>
          <a:prstGeom prst="rect">
            <a:avLst/>
          </a:prstGeom>
        </p:spPr>
        <p:txBody>
          <a:bodyPr/>
          <a:lstStyle/>
          <a:p>
            <a:endParaRPr lang="en-US" dirty="0"/>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EA145C0-2AC4-4702-9C85-BED29F3D5C77}" type="datetime5">
              <a:rPr lang="en-US" smtClean="0"/>
            </a:fld>
            <a:endParaRPr lang="en-US" dirty="0"/>
          </a:p>
        </p:txBody>
      </p:sp>
      <p:sp>
        <p:nvSpPr>
          <p:cNvPr id="6" name="Footer Placeholder 5"/>
          <p:cNvSpPr>
            <a:spLocks noGrp="1"/>
          </p:cNvSpPr>
          <p:nvPr>
            <p:ph type="ftr" sz="quarter" idx="11"/>
          </p:nvPr>
        </p:nvSpPr>
        <p:spPr>
          <a:xfrm>
            <a:off x="7518400" y="6356351"/>
            <a:ext cx="3860800" cy="365125"/>
          </a:xfrm>
          <a:prstGeom prst="rect">
            <a:avLst/>
          </a:prstGeom>
        </p:spPr>
        <p:txBody>
          <a:bodyPr/>
          <a:lstStyle/>
          <a:p>
            <a:endParaRPr lang="en-US" dirty="0"/>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93198E6B-3CEE-468F-BE48-CC50E9D8E64E}" type="datetime5">
              <a:rPr lang="en-US" smtClean="0"/>
            </a:fld>
            <a:endParaRPr lang="en-US" dirty="0"/>
          </a:p>
        </p:txBody>
      </p:sp>
      <p:sp>
        <p:nvSpPr>
          <p:cNvPr id="8" name="Footer Placeholder 7"/>
          <p:cNvSpPr>
            <a:spLocks noGrp="1"/>
          </p:cNvSpPr>
          <p:nvPr>
            <p:ph type="ftr" sz="quarter" idx="11"/>
          </p:nvPr>
        </p:nvSpPr>
        <p:spPr>
          <a:xfrm>
            <a:off x="7518400" y="6356351"/>
            <a:ext cx="3860800" cy="365125"/>
          </a:xfrm>
          <a:prstGeom prst="rect">
            <a:avLst/>
          </a:prstGeom>
        </p:spPr>
        <p:txBody>
          <a:bodyPr/>
          <a:lstStyle/>
          <a:p>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2"/>
        </a:solidFill>
        <a:effectLst/>
      </p:bgPr>
    </p:bg>
    <p:spTree>
      <p:nvGrpSpPr>
        <p:cNvPr id="1" name=""/>
        <p:cNvGrpSpPr/>
        <p:nvPr/>
      </p:nvGrpSpPr>
      <p:grpSpPr>
        <a:xfrm>
          <a:off x="0" y="0"/>
          <a:ext cx="0" cy="0"/>
          <a:chOff x="0" y="0"/>
          <a:chExt cx="0" cy="0"/>
        </a:xfrm>
      </p:grpSpPr>
      <p:sp>
        <p:nvSpPr>
          <p:cNvPr id="20"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Picture Placeholder 7"/>
          <p:cNvSpPr>
            <a:spLocks noGrp="1"/>
          </p:cNvSpPr>
          <p:nvPr>
            <p:ph type="pic" sz="quarter" idx="12"/>
          </p:nvPr>
        </p:nvSpPr>
        <p:spPr>
          <a:xfrm>
            <a:off x="859631" y="1683496"/>
            <a:ext cx="2128838" cy="1307355"/>
          </a:xfrm>
          <a:prstGeom prst="rect">
            <a:avLst/>
          </a:prstGeom>
        </p:spPr>
        <p:txBody>
          <a:bodyPr/>
          <a:lstStyle>
            <a:lvl1pPr marL="0" indent="0">
              <a:buNone/>
              <a:defRPr sz="800">
                <a:noFill/>
              </a:defRPr>
            </a:lvl1pPr>
          </a:lstStyle>
          <a:p>
            <a:endParaRPr lang="en-US" dirty="0"/>
          </a:p>
        </p:txBody>
      </p:sp>
      <p:sp>
        <p:nvSpPr>
          <p:cNvPr id="13" name="Picture Placeholder 7"/>
          <p:cNvSpPr>
            <a:spLocks noGrp="1"/>
          </p:cNvSpPr>
          <p:nvPr>
            <p:ph type="pic" sz="quarter" idx="13"/>
          </p:nvPr>
        </p:nvSpPr>
        <p:spPr>
          <a:xfrm>
            <a:off x="3715543" y="1683496"/>
            <a:ext cx="2128838" cy="1307355"/>
          </a:xfrm>
          <a:prstGeom prst="rect">
            <a:avLst/>
          </a:prstGeom>
        </p:spPr>
        <p:txBody>
          <a:bodyPr/>
          <a:lstStyle>
            <a:lvl1pPr marL="0" indent="0">
              <a:buNone/>
              <a:defRPr sz="800">
                <a:noFill/>
              </a:defRPr>
            </a:lvl1pPr>
          </a:lstStyle>
          <a:p>
            <a:endParaRPr lang="en-US" dirty="0"/>
          </a:p>
        </p:txBody>
      </p:sp>
      <p:sp>
        <p:nvSpPr>
          <p:cNvPr id="14" name="Picture Placeholder 7"/>
          <p:cNvSpPr>
            <a:spLocks noGrp="1"/>
          </p:cNvSpPr>
          <p:nvPr>
            <p:ph type="pic" sz="quarter" idx="14"/>
          </p:nvPr>
        </p:nvSpPr>
        <p:spPr>
          <a:xfrm>
            <a:off x="6571455" y="1683496"/>
            <a:ext cx="2128838" cy="1307355"/>
          </a:xfrm>
          <a:prstGeom prst="rect">
            <a:avLst/>
          </a:prstGeom>
        </p:spPr>
        <p:txBody>
          <a:bodyPr/>
          <a:lstStyle>
            <a:lvl1pPr marL="0" indent="0">
              <a:buNone/>
              <a:defRPr sz="800">
                <a:noFill/>
              </a:defRPr>
            </a:lvl1pPr>
          </a:lstStyle>
          <a:p>
            <a:endParaRPr lang="en-US" dirty="0"/>
          </a:p>
        </p:txBody>
      </p:sp>
      <p:sp>
        <p:nvSpPr>
          <p:cNvPr id="15" name="Picture Placeholder 7"/>
          <p:cNvSpPr>
            <a:spLocks noGrp="1"/>
          </p:cNvSpPr>
          <p:nvPr>
            <p:ph type="pic" sz="quarter" idx="15"/>
          </p:nvPr>
        </p:nvSpPr>
        <p:spPr>
          <a:xfrm>
            <a:off x="9427368" y="1683496"/>
            <a:ext cx="2128838" cy="1307355"/>
          </a:xfrm>
          <a:prstGeom prst="rect">
            <a:avLst/>
          </a:prstGeom>
        </p:spPr>
        <p:txBody>
          <a:bodyPr/>
          <a:lstStyle>
            <a:lvl1pPr marL="0" indent="0">
              <a:buNone/>
              <a:defRPr sz="800">
                <a:noFill/>
              </a:defRPr>
            </a:lvl1pPr>
          </a:lstStyle>
          <a:p>
            <a:endParaRPr lang="en-US" dirty="0"/>
          </a:p>
        </p:txBody>
      </p:sp>
      <p:sp>
        <p:nvSpPr>
          <p:cNvPr id="16" name="Picture Placeholder 7"/>
          <p:cNvSpPr>
            <a:spLocks noGrp="1"/>
          </p:cNvSpPr>
          <p:nvPr>
            <p:ph type="pic" sz="quarter" idx="16"/>
          </p:nvPr>
        </p:nvSpPr>
        <p:spPr>
          <a:xfrm>
            <a:off x="859631" y="4060424"/>
            <a:ext cx="2128838" cy="1307355"/>
          </a:xfrm>
          <a:prstGeom prst="rect">
            <a:avLst/>
          </a:prstGeom>
        </p:spPr>
        <p:txBody>
          <a:bodyPr/>
          <a:lstStyle>
            <a:lvl1pPr marL="0" indent="0">
              <a:buNone/>
              <a:defRPr sz="800">
                <a:noFill/>
              </a:defRPr>
            </a:lvl1pPr>
          </a:lstStyle>
          <a:p>
            <a:endParaRPr lang="en-US" dirty="0"/>
          </a:p>
        </p:txBody>
      </p:sp>
      <p:sp>
        <p:nvSpPr>
          <p:cNvPr id="17" name="Picture Placeholder 7"/>
          <p:cNvSpPr>
            <a:spLocks noGrp="1"/>
          </p:cNvSpPr>
          <p:nvPr>
            <p:ph type="pic" sz="quarter" idx="17"/>
          </p:nvPr>
        </p:nvSpPr>
        <p:spPr>
          <a:xfrm>
            <a:off x="3715543" y="4060424"/>
            <a:ext cx="2128838" cy="1307355"/>
          </a:xfrm>
          <a:prstGeom prst="rect">
            <a:avLst/>
          </a:prstGeom>
        </p:spPr>
        <p:txBody>
          <a:bodyPr/>
          <a:lstStyle>
            <a:lvl1pPr marL="0" indent="0">
              <a:buNone/>
              <a:defRPr sz="800">
                <a:noFill/>
              </a:defRPr>
            </a:lvl1pPr>
          </a:lstStyle>
          <a:p>
            <a:endParaRPr lang="en-US" dirty="0"/>
          </a:p>
        </p:txBody>
      </p:sp>
      <p:sp>
        <p:nvSpPr>
          <p:cNvPr id="18" name="Picture Placeholder 7"/>
          <p:cNvSpPr>
            <a:spLocks noGrp="1"/>
          </p:cNvSpPr>
          <p:nvPr>
            <p:ph type="pic" sz="quarter" idx="18"/>
          </p:nvPr>
        </p:nvSpPr>
        <p:spPr>
          <a:xfrm>
            <a:off x="6571455" y="4060424"/>
            <a:ext cx="2128838" cy="1307355"/>
          </a:xfrm>
          <a:prstGeom prst="rect">
            <a:avLst/>
          </a:prstGeom>
        </p:spPr>
        <p:txBody>
          <a:bodyPr/>
          <a:lstStyle>
            <a:lvl1pPr marL="0" indent="0">
              <a:buNone/>
              <a:defRPr sz="800">
                <a:noFill/>
              </a:defRPr>
            </a:lvl1pPr>
          </a:lstStyle>
          <a:p>
            <a:endParaRPr lang="en-US" dirty="0"/>
          </a:p>
        </p:txBody>
      </p:sp>
      <p:sp>
        <p:nvSpPr>
          <p:cNvPr id="19" name="Picture Placeholder 7"/>
          <p:cNvSpPr>
            <a:spLocks noGrp="1"/>
          </p:cNvSpPr>
          <p:nvPr>
            <p:ph type="pic" sz="quarter" idx="19"/>
          </p:nvPr>
        </p:nvSpPr>
        <p:spPr>
          <a:xfrm>
            <a:off x="9427368" y="4060424"/>
            <a:ext cx="2128838" cy="1307355"/>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20"/>
          </p:nvPr>
        </p:nvSpPr>
        <p:spPr/>
        <p:txBody>
          <a:bodyPr/>
          <a:lstStyle/>
          <a:p>
            <a:r>
              <a:rPr lang="en-US"/>
              <a:t>Restricted and Confidential © Work Sans 10 pt</a:t>
            </a:r>
            <a:endParaRPr lang="en-US" dirty="0"/>
          </a:p>
        </p:txBody>
      </p:sp>
      <p:sp>
        <p:nvSpPr>
          <p:cNvPr id="21"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6" name="Date Placeholder 5"/>
          <p:cNvSpPr>
            <a:spLocks noGrp="1"/>
          </p:cNvSpPr>
          <p:nvPr>
            <p:ph type="dt" sz="half" idx="22"/>
          </p:nvPr>
        </p:nvSpPr>
        <p:spPr/>
        <p:txBody>
          <a:bodyPr/>
          <a:lstStyle/>
          <a:p>
            <a:fld id="{69DBF608-8C25-432E-BA65-6F384384EDD9}" type="datetime1">
              <a:rPr lang="en-US" smtClean="0"/>
            </a:fld>
            <a:endParaRPr 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2FACE50-1432-4FE3-B49C-8A04528B6EFC}" type="datetime5">
              <a:rPr lang="en-US" smtClean="0"/>
            </a:fld>
            <a:endParaRPr lang="en-US" dirty="0"/>
          </a:p>
        </p:txBody>
      </p:sp>
      <p:sp>
        <p:nvSpPr>
          <p:cNvPr id="4" name="Footer Placeholder 3"/>
          <p:cNvSpPr>
            <a:spLocks noGrp="1"/>
          </p:cNvSpPr>
          <p:nvPr>
            <p:ph type="ftr" sz="quarter" idx="11"/>
          </p:nvPr>
        </p:nvSpPr>
        <p:spPr>
          <a:xfrm>
            <a:off x="7518400" y="6356351"/>
            <a:ext cx="3860800" cy="365125"/>
          </a:xfrm>
          <a:prstGeom prst="rect">
            <a:avLst/>
          </a:prstGeom>
        </p:spPr>
        <p:txBody>
          <a:bodyPr/>
          <a:lstStyle/>
          <a:p>
            <a:endParaRPr lang="en-US" dirty="0"/>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E331A2-936F-4415-B2A7-7A973F13EE44}" type="datetime5">
              <a:rPr lang="en-US" smtClean="0"/>
            </a:fld>
            <a:endParaRPr lang="en-US" dirty="0"/>
          </a:p>
        </p:txBody>
      </p:sp>
      <p:sp>
        <p:nvSpPr>
          <p:cNvPr id="3" name="Footer Placeholder 2"/>
          <p:cNvSpPr>
            <a:spLocks noGrp="1"/>
          </p:cNvSpPr>
          <p:nvPr>
            <p:ph type="ftr" sz="quarter" idx="11"/>
          </p:nvPr>
        </p:nvSpPr>
        <p:spPr>
          <a:xfrm>
            <a:off x="7518400" y="6356351"/>
            <a:ext cx="3860800" cy="365125"/>
          </a:xfrm>
          <a:prstGeom prst="rect">
            <a:avLst/>
          </a:prstGeom>
        </p:spPr>
        <p:txBody>
          <a:bodyPr/>
          <a:lstStyle/>
          <a:p>
            <a:endParaRPr lang="en-US" dirty="0"/>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66FD456-933D-482B-A38F-44A2D1FBACCD}" type="datetime5">
              <a:rPr lang="en-US" smtClean="0"/>
            </a:fld>
            <a:endParaRPr lang="en-US" dirty="0"/>
          </a:p>
        </p:txBody>
      </p:sp>
      <p:sp>
        <p:nvSpPr>
          <p:cNvPr id="6" name="Footer Placeholder 5"/>
          <p:cNvSpPr>
            <a:spLocks noGrp="1"/>
          </p:cNvSpPr>
          <p:nvPr>
            <p:ph type="ftr" sz="quarter" idx="11"/>
          </p:nvPr>
        </p:nvSpPr>
        <p:spPr>
          <a:xfrm>
            <a:off x="7518400" y="6356351"/>
            <a:ext cx="3860800" cy="365125"/>
          </a:xfrm>
          <a:prstGeom prst="rect">
            <a:avLst/>
          </a:prstGeom>
        </p:spPr>
        <p:txBody>
          <a:bodyPr/>
          <a:lstStyle/>
          <a:p>
            <a:endParaRPr lang="en-US" dirty="0"/>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2665F44-41B5-44CF-9451-A8CFAFD511C5}" type="datetime5">
              <a:rPr lang="en-US" smtClean="0"/>
            </a:fld>
            <a:endParaRPr lang="en-US" dirty="0"/>
          </a:p>
        </p:txBody>
      </p:sp>
      <p:sp>
        <p:nvSpPr>
          <p:cNvPr id="6" name="Footer Placeholder 5"/>
          <p:cNvSpPr>
            <a:spLocks noGrp="1"/>
          </p:cNvSpPr>
          <p:nvPr>
            <p:ph type="ftr" sz="quarter" idx="11"/>
          </p:nvPr>
        </p:nvSpPr>
        <p:spPr>
          <a:xfrm>
            <a:off x="7518400" y="6356351"/>
            <a:ext cx="3860800" cy="365125"/>
          </a:xfrm>
          <a:prstGeom prst="rect">
            <a:avLst/>
          </a:prstGeom>
        </p:spPr>
        <p:txBody>
          <a:bodyPr/>
          <a:lstStyle/>
          <a:p>
            <a:endParaRPr lang="en-US" dirty="0"/>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620F398-5194-4922-94CC-66A368E58A46}" type="datetime5">
              <a:rPr lang="en-US" smtClean="0"/>
            </a:fld>
            <a:endParaRPr lang="en-US" dirty="0"/>
          </a:p>
        </p:txBody>
      </p:sp>
      <p:sp>
        <p:nvSpPr>
          <p:cNvPr id="5" name="Footer Placeholder 4"/>
          <p:cNvSpPr>
            <a:spLocks noGrp="1"/>
          </p:cNvSpPr>
          <p:nvPr>
            <p:ph type="ftr" sz="quarter" idx="11"/>
          </p:nvPr>
        </p:nvSpPr>
        <p:spPr>
          <a:xfrm>
            <a:off x="7518400" y="6356351"/>
            <a:ext cx="3860800" cy="365125"/>
          </a:xfrm>
          <a:prstGeom prst="rect">
            <a:avLst/>
          </a:prstGeom>
        </p:spPr>
        <p:txBody>
          <a:bodyPr/>
          <a:lstStyle/>
          <a:p>
            <a:endParaRPr lang="en-US" dirty="0"/>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4DA51E7-B80F-47BE-909C-C69C302A4ACA}" type="datetime5">
              <a:rPr lang="en-US" smtClean="0"/>
            </a:fld>
            <a:endParaRPr lang="en-US" dirty="0"/>
          </a:p>
        </p:txBody>
      </p:sp>
      <p:sp>
        <p:nvSpPr>
          <p:cNvPr id="5" name="Footer Placeholder 4"/>
          <p:cNvSpPr>
            <a:spLocks noGrp="1"/>
          </p:cNvSpPr>
          <p:nvPr>
            <p:ph type="ftr" sz="quarter" idx="11"/>
          </p:nvPr>
        </p:nvSpPr>
        <p:spPr>
          <a:xfrm>
            <a:off x="7518400" y="6356351"/>
            <a:ext cx="3860800" cy="365125"/>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6" name="Date Placeholder 5"/>
          <p:cNvSpPr>
            <a:spLocks noGrp="1"/>
          </p:cNvSpPr>
          <p:nvPr>
            <p:ph type="dt" sz="half" idx="12"/>
          </p:nvPr>
        </p:nvSpPr>
        <p:spPr/>
        <p:txBody>
          <a:bodyPr/>
          <a:lstStyle/>
          <a:p>
            <a:fld id="{70D9F7A7-42F9-44C0-9942-9F38B308C099}" type="datetime1">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Picture Placeholder 5"/>
          <p:cNvSpPr>
            <a:spLocks noGrp="1"/>
          </p:cNvSpPr>
          <p:nvPr>
            <p:ph type="pic" sz="quarter" idx="11"/>
          </p:nvPr>
        </p:nvSpPr>
        <p:spPr>
          <a:xfrm>
            <a:off x="5614988" y="1671637"/>
            <a:ext cx="952500" cy="952500"/>
          </a:xfrm>
          <a:prstGeom prst="rect">
            <a:avLst/>
          </a:prstGeom>
        </p:spPr>
        <p:txBody>
          <a:bodyPr/>
          <a:lstStyle>
            <a:lvl1pPr marL="0" indent="0">
              <a:buNone/>
              <a:defRPr>
                <a:noFill/>
              </a:defRPr>
            </a:lvl1pPr>
          </a:lstStyle>
          <a:p>
            <a:endParaRPr lang="en-US" dirty="0"/>
          </a:p>
        </p:txBody>
      </p:sp>
      <p:sp>
        <p:nvSpPr>
          <p:cNvPr id="7" name="Picture Placeholder 5"/>
          <p:cNvSpPr>
            <a:spLocks noGrp="1"/>
          </p:cNvSpPr>
          <p:nvPr>
            <p:ph type="pic" sz="quarter" idx="12"/>
          </p:nvPr>
        </p:nvSpPr>
        <p:spPr>
          <a:xfrm>
            <a:off x="2762727" y="2785586"/>
            <a:ext cx="952500" cy="952500"/>
          </a:xfrm>
          <a:prstGeom prst="rect">
            <a:avLst/>
          </a:prstGeom>
        </p:spPr>
        <p:txBody>
          <a:bodyPr/>
          <a:lstStyle>
            <a:lvl1pPr marL="0" indent="0">
              <a:buNone/>
              <a:defRPr>
                <a:noFill/>
              </a:defRPr>
            </a:lvl1pPr>
          </a:lstStyle>
          <a:p>
            <a:endParaRPr lang="en-US" dirty="0"/>
          </a:p>
        </p:txBody>
      </p:sp>
      <p:sp>
        <p:nvSpPr>
          <p:cNvPr id="8" name="Picture Placeholder 5"/>
          <p:cNvSpPr>
            <a:spLocks noGrp="1"/>
          </p:cNvSpPr>
          <p:nvPr>
            <p:ph type="pic" sz="quarter" idx="13"/>
          </p:nvPr>
        </p:nvSpPr>
        <p:spPr>
          <a:xfrm>
            <a:off x="8477726" y="2785586"/>
            <a:ext cx="952500" cy="952500"/>
          </a:xfrm>
          <a:prstGeom prst="rect">
            <a:avLst/>
          </a:prstGeom>
        </p:spPr>
        <p:txBody>
          <a:bodyPr/>
          <a:lstStyle>
            <a:lvl1pPr marL="0" indent="0">
              <a:buNone/>
              <a:defRPr>
                <a:noFill/>
              </a:defRPr>
            </a:lvl1pPr>
          </a:lstStyle>
          <a:p>
            <a:endParaRPr lang="en-US" dirty="0"/>
          </a:p>
        </p:txBody>
      </p:sp>
      <p:sp>
        <p:nvSpPr>
          <p:cNvPr id="9" name="Picture Placeholder 5"/>
          <p:cNvSpPr>
            <a:spLocks noGrp="1"/>
          </p:cNvSpPr>
          <p:nvPr>
            <p:ph type="pic" sz="quarter" idx="14"/>
          </p:nvPr>
        </p:nvSpPr>
        <p:spPr>
          <a:xfrm>
            <a:off x="6792575" y="4393962"/>
            <a:ext cx="952500" cy="952500"/>
          </a:xfrm>
          <a:prstGeom prst="rect">
            <a:avLst/>
          </a:prstGeom>
        </p:spPr>
        <p:txBody>
          <a:bodyPr/>
          <a:lstStyle>
            <a:lvl1pPr marL="0" indent="0">
              <a:buNone/>
              <a:defRPr>
                <a:noFill/>
              </a:defRPr>
            </a:lvl1pPr>
          </a:lstStyle>
          <a:p>
            <a:endParaRPr lang="en-US" dirty="0"/>
          </a:p>
        </p:txBody>
      </p:sp>
      <p:sp>
        <p:nvSpPr>
          <p:cNvPr id="10" name="Picture Placeholder 5"/>
          <p:cNvSpPr>
            <a:spLocks noGrp="1"/>
          </p:cNvSpPr>
          <p:nvPr>
            <p:ph type="pic" sz="quarter" idx="15"/>
          </p:nvPr>
        </p:nvSpPr>
        <p:spPr>
          <a:xfrm>
            <a:off x="10159662" y="4393962"/>
            <a:ext cx="952500" cy="952500"/>
          </a:xfrm>
          <a:prstGeom prst="rect">
            <a:avLst/>
          </a:prstGeom>
        </p:spPr>
        <p:txBody>
          <a:bodyPr/>
          <a:lstStyle>
            <a:lvl1pPr marL="0" indent="0">
              <a:buNone/>
              <a:defRPr>
                <a:noFill/>
              </a:defRPr>
            </a:lvl1pPr>
          </a:lstStyle>
          <a:p>
            <a:endParaRPr lang="en-US" dirty="0"/>
          </a:p>
        </p:txBody>
      </p:sp>
      <p:sp>
        <p:nvSpPr>
          <p:cNvPr id="11" name="Picture Placeholder 5"/>
          <p:cNvSpPr>
            <a:spLocks noGrp="1"/>
          </p:cNvSpPr>
          <p:nvPr>
            <p:ph type="pic" sz="quarter" idx="16"/>
          </p:nvPr>
        </p:nvSpPr>
        <p:spPr>
          <a:xfrm>
            <a:off x="1075194" y="4393962"/>
            <a:ext cx="952500" cy="952500"/>
          </a:xfrm>
          <a:prstGeom prst="rect">
            <a:avLst/>
          </a:prstGeom>
        </p:spPr>
        <p:txBody>
          <a:bodyPr/>
          <a:lstStyle>
            <a:lvl1pPr marL="0" indent="0">
              <a:buNone/>
              <a:defRPr>
                <a:noFill/>
              </a:defRPr>
            </a:lvl1pPr>
          </a:lstStyle>
          <a:p>
            <a:endParaRPr lang="en-US" dirty="0"/>
          </a:p>
        </p:txBody>
      </p:sp>
      <p:sp>
        <p:nvSpPr>
          <p:cNvPr id="12" name="Picture Placeholder 5"/>
          <p:cNvSpPr>
            <a:spLocks noGrp="1"/>
          </p:cNvSpPr>
          <p:nvPr>
            <p:ph type="pic" sz="quarter" idx="17"/>
          </p:nvPr>
        </p:nvSpPr>
        <p:spPr>
          <a:xfrm>
            <a:off x="4442281" y="4393962"/>
            <a:ext cx="952500" cy="9525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0"/>
          </p:nvPr>
        </p:nvSpPr>
        <p:spPr/>
        <p:txBody>
          <a:bodyPr/>
          <a:lstStyle/>
          <a:p>
            <a:fld id="{171CDD7D-F857-47AE-B933-37944C21F58E}" type="datetime1">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4">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8" name="Picture Placeholder 7"/>
          <p:cNvSpPr>
            <a:spLocks noGrp="1"/>
          </p:cNvSpPr>
          <p:nvPr>
            <p:ph type="pic" sz="quarter" idx="12"/>
          </p:nvPr>
        </p:nvSpPr>
        <p:spPr>
          <a:xfrm>
            <a:off x="645600" y="1678732"/>
            <a:ext cx="3283462" cy="2499567"/>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5" name="Picture Placeholder 7"/>
          <p:cNvSpPr>
            <a:spLocks noGrp="1"/>
          </p:cNvSpPr>
          <p:nvPr>
            <p:ph type="pic" sz="quarter" idx="19"/>
          </p:nvPr>
        </p:nvSpPr>
        <p:spPr>
          <a:xfrm>
            <a:off x="4454268" y="1678732"/>
            <a:ext cx="3283462" cy="2499567"/>
          </a:xfrm>
          <a:prstGeom prst="rect">
            <a:avLst/>
          </a:prstGeom>
        </p:spPr>
        <p:txBody>
          <a:bodyPr/>
          <a:lstStyle>
            <a:lvl1pPr marL="0" indent="0">
              <a:buNone/>
              <a:defRPr sz="800">
                <a:noFill/>
              </a:defRPr>
            </a:lvl1pPr>
          </a:lstStyle>
          <a:p>
            <a:endParaRPr lang="en-US" dirty="0"/>
          </a:p>
        </p:txBody>
      </p:sp>
      <p:sp>
        <p:nvSpPr>
          <p:cNvPr id="16" name="Picture Placeholder 7"/>
          <p:cNvSpPr>
            <a:spLocks noGrp="1"/>
          </p:cNvSpPr>
          <p:nvPr>
            <p:ph type="pic" sz="quarter" idx="20"/>
          </p:nvPr>
        </p:nvSpPr>
        <p:spPr>
          <a:xfrm>
            <a:off x="8262936" y="1678732"/>
            <a:ext cx="3283462" cy="2499567"/>
          </a:xfrm>
          <a:prstGeom prst="rect">
            <a:avLst/>
          </a:prstGeom>
        </p:spPr>
        <p:txBody>
          <a:bodyPr/>
          <a:lstStyle>
            <a:lvl1pPr marL="0" indent="0">
              <a:buNone/>
              <a:defRPr sz="800">
                <a:noFill/>
              </a:defRPr>
            </a:lvl1pPr>
          </a:lstStyle>
          <a:p>
            <a:endParaRPr lang="en-US" dirty="0"/>
          </a:p>
        </p:txBody>
      </p:sp>
      <p:sp>
        <p:nvSpPr>
          <p:cNvPr id="9"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2"/>
          </p:nvPr>
        </p:nvSpPr>
        <p:spPr/>
        <p:txBody>
          <a:bodyPr/>
          <a:lstStyle/>
          <a:p>
            <a:fld id="{38ED8B61-8D7B-48EC-89EE-C1392EC2BC4F}" type="datetime1">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2"/>
          </p:nvPr>
        </p:nvSpPr>
        <p:spPr/>
        <p:txBody>
          <a:bodyPr/>
          <a:lstStyle/>
          <a:p>
            <a:r>
              <a:rPr lang="en-US"/>
              <a:t>Restricted and Confidential © Work Sans 10 pt</a:t>
            </a:r>
            <a:endParaRPr lang="en-US" dirty="0"/>
          </a:p>
        </p:txBody>
      </p:sp>
      <p:sp>
        <p:nvSpPr>
          <p:cNvPr id="5" name="Date Placeholder 4"/>
          <p:cNvSpPr>
            <a:spLocks noGrp="1"/>
          </p:cNvSpPr>
          <p:nvPr>
            <p:ph type="dt" sz="half" idx="13"/>
          </p:nvPr>
        </p:nvSpPr>
        <p:spPr/>
        <p:txBody>
          <a:bodyPr/>
          <a:lstStyle/>
          <a:p>
            <a:fld id="{6DB777C7-B15B-4790-B16A-217297AD215F}" type="datetime1">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Subtitle 2">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2"/>
          </p:nvPr>
        </p:nvSpPr>
        <p:spPr/>
        <p:txBody>
          <a:bodyPr/>
          <a:lstStyle/>
          <a:p>
            <a:r>
              <a:rPr lang="en-US"/>
              <a:t>Restricted and Confidential © Work Sans 10 pt</a:t>
            </a:r>
            <a:endParaRPr lang="en-US" dirty="0"/>
          </a:p>
        </p:txBody>
      </p:sp>
      <p:sp>
        <p:nvSpPr>
          <p:cNvPr id="7"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4"/>
          </p:nvPr>
        </p:nvSpPr>
        <p:spPr/>
        <p:txBody>
          <a:bodyPr/>
          <a:lstStyle/>
          <a:p>
            <a:fld id="{9BA767F8-2E8B-49F6-955F-1449C54DF8B6}" type="datetime1">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siness Canv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Text Placeholder 5"/>
          <p:cNvSpPr>
            <a:spLocks noGrp="1"/>
          </p:cNvSpPr>
          <p:nvPr>
            <p:ph type="body" sz="quarter" idx="11"/>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7" name="Text Placeholder 5"/>
          <p:cNvSpPr>
            <a:spLocks noGrp="1"/>
          </p:cNvSpPr>
          <p:nvPr>
            <p:ph type="body" sz="quarter" idx="12"/>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8" name="Text Placeholder 5"/>
          <p:cNvSpPr>
            <a:spLocks noGrp="1"/>
          </p:cNvSpPr>
          <p:nvPr>
            <p:ph type="body" sz="quarter" idx="13"/>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9" name="Text Placeholder 5"/>
          <p:cNvSpPr>
            <a:spLocks noGrp="1"/>
          </p:cNvSpPr>
          <p:nvPr>
            <p:ph type="body" sz="quarter" idx="14"/>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dirty="0"/>
          </a:p>
        </p:txBody>
      </p:sp>
      <p:sp>
        <p:nvSpPr>
          <p:cNvPr id="10" name="Text Placeholder 5"/>
          <p:cNvSpPr>
            <a:spLocks noGrp="1"/>
          </p:cNvSpPr>
          <p:nvPr>
            <p:ph type="body" sz="quarter" idx="15"/>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1" name="Text Placeholder 5"/>
          <p:cNvSpPr>
            <a:spLocks noGrp="1"/>
          </p:cNvSpPr>
          <p:nvPr>
            <p:ph type="body" sz="quarter" idx="16"/>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2" name="Text Placeholder 5"/>
          <p:cNvSpPr>
            <a:spLocks noGrp="1"/>
          </p:cNvSpPr>
          <p:nvPr>
            <p:ph type="body" sz="quarter" idx="17"/>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3" name="Text Placeholder 5"/>
          <p:cNvSpPr>
            <a:spLocks noGrp="1"/>
          </p:cNvSpPr>
          <p:nvPr>
            <p:ph type="body" sz="quarter" idx="18"/>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dirty="0"/>
          </a:p>
        </p:txBody>
      </p:sp>
      <p:sp>
        <p:nvSpPr>
          <p:cNvPr id="14" name="Text Placeholder 5"/>
          <p:cNvSpPr>
            <a:spLocks noGrp="1"/>
          </p:cNvSpPr>
          <p:nvPr>
            <p:ph type="body" sz="quarter" idx="19"/>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dirty="0"/>
          </a:p>
        </p:txBody>
      </p:sp>
      <p:sp>
        <p:nvSpPr>
          <p:cNvPr id="4" name="Footer Placeholder 3"/>
          <p:cNvSpPr>
            <a:spLocks noGrp="1"/>
          </p:cNvSpPr>
          <p:nvPr>
            <p:ph type="ftr" sz="quarter" idx="20"/>
          </p:nvPr>
        </p:nvSpPr>
        <p:spPr/>
        <p:txBody>
          <a:bodyPr/>
          <a:lstStyle/>
          <a:p>
            <a:r>
              <a:rPr lang="en-US"/>
              <a:t>Restricted and Confidential © Work Sans 10 pt</a:t>
            </a:r>
            <a:endParaRPr lang="en-US" dirty="0"/>
          </a:p>
        </p:txBody>
      </p:sp>
      <p:sp>
        <p:nvSpPr>
          <p:cNvPr id="15"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2"/>
          </p:nvPr>
        </p:nvSpPr>
        <p:spPr/>
        <p:txBody>
          <a:bodyPr/>
          <a:lstStyle/>
          <a:p>
            <a:fld id="{74CEBC8D-0505-4017-9F65-C71322DE5D69}" type="datetime1">
              <a:rPr lang="en-US" smtClean="0"/>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enter &amp; top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Picture Placeholder 5"/>
          <p:cNvSpPr>
            <a:spLocks noGrp="1"/>
          </p:cNvSpPr>
          <p:nvPr>
            <p:ph type="pic" sz="quarter" idx="11"/>
          </p:nvPr>
        </p:nvSpPr>
        <p:spPr>
          <a:xfrm>
            <a:off x="0" y="0"/>
            <a:ext cx="12192000" cy="4251600"/>
          </a:xfrm>
          <a:prstGeom prst="rect">
            <a:avLst/>
          </a:prstGeom>
          <a:solidFill>
            <a:schemeClr val="accent2"/>
          </a:solidFill>
        </p:spPr>
        <p:txBody>
          <a:bodyPr/>
          <a:lstStyle>
            <a:lvl1pPr marL="0" indent="0">
              <a:buNone/>
              <a:defRPr>
                <a:noFill/>
              </a:defRPr>
            </a:lvl1pPr>
          </a:lstStyle>
          <a:p>
            <a:endParaRPr lang="en-US" dirty="0"/>
          </a:p>
        </p:txBody>
      </p:sp>
      <p:sp>
        <p:nvSpPr>
          <p:cNvPr id="8" name="Title_center_white"/>
          <p:cNvSpPr>
            <a:spLocks noGrp="1"/>
          </p:cNvSpPr>
          <p:nvPr>
            <p:ph type="title"/>
          </p:nvPr>
        </p:nvSpPr>
        <p:spPr>
          <a:xfrm>
            <a:off x="537459" y="1393077"/>
            <a:ext cx="11117083" cy="854080"/>
          </a:xfrm>
        </p:spPr>
        <p:txBody>
          <a:bodyPr/>
          <a:lstStyle>
            <a:lvl1pPr algn="ctr">
              <a:lnSpc>
                <a:spcPct val="90000"/>
              </a:lnSpc>
              <a:defRPr sz="5500">
                <a:solidFill>
                  <a:srgbClr val="FFFFFF"/>
                </a:solidFill>
                <a:latin typeface="+mj-lt"/>
              </a:defRPr>
            </a:lvl1pPr>
          </a:lstStyle>
          <a:p>
            <a:r>
              <a:rPr lang="en-US" dirty="0"/>
              <a:t>Click to edit Master title style</a:t>
            </a:r>
            <a:endParaRPr lang="en-US" dirty="0"/>
          </a:p>
        </p:txBody>
      </p:sp>
      <p:sp>
        <p:nvSpPr>
          <p:cNvPr id="2" name="Footer Placeholder 1"/>
          <p:cNvSpPr>
            <a:spLocks noGrp="1"/>
          </p:cNvSpPr>
          <p:nvPr>
            <p:ph type="ftr" sz="quarter" idx="12"/>
          </p:nvPr>
        </p:nvSpPr>
        <p:spPr/>
        <p:txBody>
          <a:bodyPr/>
          <a:lstStyle/>
          <a:p>
            <a:r>
              <a:rPr lang="en-US"/>
              <a:t>Restricted and Confidential © Work Sans 10 pt</a:t>
            </a:r>
            <a:endParaRPr lang="en-US" dirty="0"/>
          </a:p>
        </p:txBody>
      </p:sp>
      <p:sp>
        <p:nvSpPr>
          <p:cNvPr id="4" name="Date Placeholder 3"/>
          <p:cNvSpPr>
            <a:spLocks noGrp="1"/>
          </p:cNvSpPr>
          <p:nvPr>
            <p:ph type="dt" sz="half" idx="13"/>
          </p:nvPr>
        </p:nvSpPr>
        <p:spPr/>
        <p:txBody>
          <a:bodyPr/>
          <a:lstStyle/>
          <a:p>
            <a:fld id="{CF8A67E6-DA53-457A-9884-DC83D79444A5}" type="datetime1">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with top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Picture Placeholder 5"/>
          <p:cNvSpPr>
            <a:spLocks noGrp="1"/>
          </p:cNvSpPr>
          <p:nvPr>
            <p:ph type="pic" sz="quarter" idx="12"/>
          </p:nvPr>
        </p:nvSpPr>
        <p:spPr>
          <a:xfrm>
            <a:off x="0" y="0"/>
            <a:ext cx="12192000" cy="4251325"/>
          </a:xfrm>
          <a:prstGeom prst="rect">
            <a:avLst/>
          </a:prstGeom>
          <a:solidFill>
            <a:schemeClr val="accent2"/>
          </a:solidFill>
        </p:spPr>
        <p:txBody>
          <a:bodyPr/>
          <a:lstStyle>
            <a:lvl1pPr marL="0" indent="0">
              <a:buNone/>
              <a:defRPr>
                <a:noFill/>
              </a:defRPr>
            </a:lvl1pPr>
          </a:lstStyle>
          <a:p>
            <a:endParaRPr lang="en-US" dirty="0"/>
          </a:p>
        </p:txBody>
      </p:sp>
      <p:sp>
        <p:nvSpPr>
          <p:cNvPr id="4" name="Footer Placeholder 3"/>
          <p:cNvSpPr>
            <a:spLocks noGrp="1"/>
          </p:cNvSpPr>
          <p:nvPr>
            <p:ph type="ftr" sz="quarter" idx="13"/>
          </p:nvPr>
        </p:nvSpPr>
        <p:spPr/>
        <p:txBody>
          <a:bodyPr/>
          <a:lstStyle/>
          <a:p>
            <a:r>
              <a:rPr lang="en-US"/>
              <a:t>Restricted and Confidential © Work Sans 10 pt</a:t>
            </a:r>
            <a:endParaRPr lang="en-US" dirty="0"/>
          </a:p>
        </p:txBody>
      </p:sp>
      <p:sp>
        <p:nvSpPr>
          <p:cNvPr id="6" name="Title_white"/>
          <p:cNvSpPr>
            <a:spLocks noGrp="1"/>
          </p:cNvSpPr>
          <p:nvPr>
            <p:ph type="title"/>
          </p:nvPr>
        </p:nvSpPr>
        <p:spPr>
          <a:xfrm>
            <a:off x="537459" y="507600"/>
            <a:ext cx="11117083" cy="600164"/>
          </a:xfrm>
        </p:spPr>
        <p:txBody>
          <a:bodyPr/>
          <a:lstStyle>
            <a:lvl1pPr>
              <a:defRPr>
                <a:solidFill>
                  <a:srgbClr val="FFFFFF"/>
                </a:solidFill>
              </a:defRPr>
            </a:lvl1pPr>
          </a:lstStyle>
          <a:p>
            <a:r>
              <a:rPr lang="en-US" dirty="0"/>
              <a:t>Click to edit Master title style</a:t>
            </a:r>
            <a:endParaRPr lang="en-US" dirty="0"/>
          </a:p>
        </p:txBody>
      </p:sp>
      <p:sp>
        <p:nvSpPr>
          <p:cNvPr id="7" name="Subtitle_white"/>
          <p:cNvSpPr>
            <a:spLocks noGrp="1"/>
          </p:cNvSpPr>
          <p:nvPr>
            <p:ph type="body" sz="quarter" idx="14" hasCustomPrompt="1"/>
          </p:nvPr>
        </p:nvSpPr>
        <p:spPr>
          <a:xfrm>
            <a:off x="536400" y="925200"/>
            <a:ext cx="11001375" cy="492955"/>
          </a:xfrm>
          <a:prstGeom prst="rect">
            <a:avLst/>
          </a:prstGeom>
        </p:spPr>
        <p:txBody>
          <a:bodyPr>
            <a:spAutoFit/>
          </a:bodyPr>
          <a:lstStyle>
            <a:lvl1pPr marL="0" indent="0">
              <a:buNone/>
              <a:defRPr sz="2400">
                <a:solidFill>
                  <a:srgbClr val="FFFFFF"/>
                </a:solidFill>
                <a:latin typeface="Work Sans Light" panose="00000400000000000000" pitchFamily="2" charset="0"/>
              </a:defRPr>
            </a:lvl1pPr>
          </a:lstStyle>
          <a:p>
            <a:pPr lvl="0"/>
            <a:r>
              <a:rPr lang="en-US" dirty="0"/>
              <a:t>Subtitle goes here</a:t>
            </a:r>
            <a:endParaRPr lang="en-US" dirty="0"/>
          </a:p>
        </p:txBody>
      </p:sp>
      <p:sp>
        <p:nvSpPr>
          <p:cNvPr id="2" name="Date Placeholder 1"/>
          <p:cNvSpPr>
            <a:spLocks noGrp="1"/>
          </p:cNvSpPr>
          <p:nvPr>
            <p:ph type="dt" sz="half" idx="15"/>
          </p:nvPr>
        </p:nvSpPr>
        <p:spPr/>
        <p:txBody>
          <a:bodyPr/>
          <a:lstStyle/>
          <a:p>
            <a:fld id="{A872DE32-4E1F-4CD9-BBC9-A5482C15518F}" type="datetime1">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ottom">
    <p:spTree>
      <p:nvGrpSpPr>
        <p:cNvPr id="1" name=""/>
        <p:cNvGrpSpPr/>
        <p:nvPr/>
      </p:nvGrpSpPr>
      <p:grpSpPr>
        <a:xfrm>
          <a:off x="0" y="0"/>
          <a:ext cx="0" cy="0"/>
          <a:chOff x="0" y="0"/>
          <a:chExt cx="0" cy="0"/>
        </a:xfrm>
      </p:grpSpPr>
      <p:sp>
        <p:nvSpPr>
          <p:cNvPr id="5" name="Text Placeholder 5"/>
          <p:cNvSpPr>
            <a:spLocks noGrp="1"/>
          </p:cNvSpPr>
          <p:nvPr>
            <p:ph type="body" sz="quarter" idx="11"/>
          </p:nvPr>
        </p:nvSpPr>
        <p:spPr>
          <a:xfrm>
            <a:off x="0" y="0"/>
            <a:ext cx="12192000" cy="4251960"/>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_bottom"/>
          <p:cNvSpPr>
            <a:spLocks noGrp="1"/>
          </p:cNvSpPr>
          <p:nvPr>
            <p:ph type="title" hasCustomPrompt="1"/>
          </p:nvPr>
        </p:nvSpPr>
        <p:spPr>
          <a:xfrm>
            <a:off x="447288" y="4702149"/>
            <a:ext cx="3555570" cy="1107996"/>
          </a:xfrm>
        </p:spPr>
        <p:txBody>
          <a:bodyPr/>
          <a:lstStyle>
            <a:lvl1pPr algn="r">
              <a:lnSpc>
                <a:spcPct val="100000"/>
              </a:lnSpc>
              <a:defRPr/>
            </a:lvl1pPr>
          </a:lstStyle>
          <a:p>
            <a:r>
              <a:rPr lang="en-US" dirty="0"/>
              <a:t>Click to edit Master title</a:t>
            </a:r>
            <a:endParaRPr lang="en-US" dirty="0"/>
          </a:p>
        </p:txBody>
      </p:sp>
      <p:sp>
        <p:nvSpPr>
          <p:cNvPr id="7" name="Date Placeholder 6"/>
          <p:cNvSpPr>
            <a:spLocks noGrp="1"/>
          </p:cNvSpPr>
          <p:nvPr>
            <p:ph type="dt" sz="half" idx="12"/>
          </p:nvPr>
        </p:nvSpPr>
        <p:spPr/>
        <p:txBody>
          <a:bodyPr/>
          <a:lstStyle/>
          <a:p>
            <a:fld id="{408B0F95-58C0-4AFB-AB7C-3635F1162F98}" type="datetime1">
              <a:rPr lang="en-US" smtClean="0"/>
            </a:fld>
            <a:endParaRPr lang="en-US" dirty="0"/>
          </a:p>
        </p:txBody>
      </p:sp>
      <p:sp>
        <p:nvSpPr>
          <p:cNvPr id="8" name="Footer Placeholder 7"/>
          <p:cNvSpPr>
            <a:spLocks noGrp="1"/>
          </p:cNvSpPr>
          <p:nvPr>
            <p:ph type="ftr" sz="quarter" idx="13"/>
          </p:nvPr>
        </p:nvSpPr>
        <p:spPr/>
        <p:txBody>
          <a:bodyPr/>
          <a:lstStyle/>
          <a:p>
            <a:r>
              <a:rPr lang="en-US"/>
              <a:t>Restricted and Confidential © Work Sans 10 pt</a:t>
            </a:r>
            <a:endParaRPr lang="en-US" dirty="0"/>
          </a:p>
        </p:txBody>
      </p:sp>
      <p:sp>
        <p:nvSpPr>
          <p:cNvPr id="9" name="Slide Number Placeholder 8"/>
          <p:cNvSpPr>
            <a:spLocks noGrp="1"/>
          </p:cNvSpPr>
          <p:nvPr>
            <p:ph type="sldNum" sz="quarter" idx="14"/>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ottom with video">
    <p:spTree>
      <p:nvGrpSpPr>
        <p:cNvPr id="1" name=""/>
        <p:cNvGrpSpPr/>
        <p:nvPr/>
      </p:nvGrpSpPr>
      <p:grpSpPr>
        <a:xfrm>
          <a:off x="0" y="0"/>
          <a:ext cx="0" cy="0"/>
          <a:chOff x="0" y="0"/>
          <a:chExt cx="0" cy="0"/>
        </a:xfrm>
      </p:grpSpPr>
      <p:sp>
        <p:nvSpPr>
          <p:cNvPr id="2" name="Title_bottom"/>
          <p:cNvSpPr>
            <a:spLocks noGrp="1"/>
          </p:cNvSpPr>
          <p:nvPr>
            <p:ph type="title" hasCustomPrompt="1"/>
          </p:nvPr>
        </p:nvSpPr>
        <p:spPr>
          <a:xfrm>
            <a:off x="447288" y="4702149"/>
            <a:ext cx="3555570" cy="1107996"/>
          </a:xfrm>
        </p:spPr>
        <p:txBody>
          <a:bodyPr/>
          <a:lstStyle>
            <a:lvl1pPr algn="r">
              <a:lnSpc>
                <a:spcPct val="100000"/>
              </a:lnSpc>
              <a:defRPr/>
            </a:lvl1p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Media Placeholder 5"/>
          <p:cNvSpPr>
            <a:spLocks noGrp="1"/>
          </p:cNvSpPr>
          <p:nvPr>
            <p:ph type="media" sz="quarter" idx="12"/>
          </p:nvPr>
        </p:nvSpPr>
        <p:spPr>
          <a:xfrm>
            <a:off x="0" y="0"/>
            <a:ext cx="12192000" cy="4251325"/>
          </a:xfrm>
          <a:prstGeom prst="rect">
            <a:avLst/>
          </a:prstGeom>
          <a:solidFill>
            <a:schemeClr val="accent2"/>
          </a:solidFill>
        </p:spPr>
        <p:txBody>
          <a:bodyPr/>
          <a:lstStyle>
            <a:lvl1pPr marL="0" indent="0">
              <a:buNone/>
              <a:defRPr>
                <a:noFill/>
              </a:defRPr>
            </a:lvl1pPr>
          </a:lstStyle>
          <a:p>
            <a:endParaRPr lang="en-US" dirty="0"/>
          </a:p>
        </p:txBody>
      </p:sp>
      <p:sp>
        <p:nvSpPr>
          <p:cNvPr id="4" name="Footer Placeholder 3"/>
          <p:cNvSpPr>
            <a:spLocks noGrp="1"/>
          </p:cNvSpPr>
          <p:nvPr>
            <p:ph type="ftr" sz="quarter" idx="13"/>
          </p:nvPr>
        </p:nvSpPr>
        <p:spPr/>
        <p:txBody>
          <a:bodyPr/>
          <a:lstStyle/>
          <a:p>
            <a:r>
              <a:rPr lang="en-US"/>
              <a:t>Restricted and Confidential © Work Sans 10 pt</a:t>
            </a:r>
            <a:endParaRPr lang="en-US" dirty="0"/>
          </a:p>
        </p:txBody>
      </p:sp>
      <p:sp>
        <p:nvSpPr>
          <p:cNvPr id="5" name="Date Placeholder 4"/>
          <p:cNvSpPr>
            <a:spLocks noGrp="1"/>
          </p:cNvSpPr>
          <p:nvPr>
            <p:ph type="dt" sz="half" idx="14"/>
          </p:nvPr>
        </p:nvSpPr>
        <p:spPr/>
        <p:txBody>
          <a:bodyPr/>
          <a:lstStyle/>
          <a:p>
            <a:fld id="{BBEBB2D1-83FC-43BE-90F0-4AB4117B1F08}" type="datetime1">
              <a:rPr lang="en-US" smtClean="0"/>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Title &amp; half background left 2">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6249771" y="507600"/>
            <a:ext cx="5245824" cy="600164"/>
          </a:xfrm>
        </p:spPr>
        <p:txBody>
          <a:bodyPr/>
          <a:lstStyle>
            <a:lvl1pPr>
              <a:defRPr/>
            </a:lvl1pPr>
          </a:lstStyle>
          <a:p>
            <a:r>
              <a:rPr lang="en-US" dirty="0"/>
              <a:t>Click to edit Master title</a:t>
            </a:r>
            <a:endParaRPr lang="en-US" dirty="0"/>
          </a:p>
        </p:txBody>
      </p:sp>
      <p:sp>
        <p:nvSpPr>
          <p:cNvPr id="6" name="Picture Placeholder 5"/>
          <p:cNvSpPr>
            <a:spLocks noGrp="1"/>
          </p:cNvSpPr>
          <p:nvPr>
            <p:ph type="pic" sz="quarter" idx="11"/>
          </p:nvPr>
        </p:nvSpPr>
        <p:spPr>
          <a:xfrm>
            <a:off x="0" y="0"/>
            <a:ext cx="5840776" cy="6858000"/>
          </a:xfrm>
          <a:prstGeom prst="rect">
            <a:avLst/>
          </a:prstGeom>
          <a:solidFill>
            <a:schemeClr val="accent2"/>
          </a:solidFill>
        </p:spPr>
        <p:txBody>
          <a:bodyPr/>
          <a:lstStyle>
            <a:lvl1pPr marL="0" indent="0">
              <a:buNone/>
              <a:defRPr>
                <a:noFill/>
              </a:defRPr>
            </a:lvl1pPr>
          </a:lstStyle>
          <a:p>
            <a:endParaRPr lang="en-US" dirty="0"/>
          </a:p>
        </p:txBody>
      </p:sp>
      <p:sp>
        <p:nvSpPr>
          <p:cNvPr id="3" name="Date Placeholder 2"/>
          <p:cNvSpPr>
            <a:spLocks noGrp="1"/>
          </p:cNvSpPr>
          <p:nvPr>
            <p:ph type="dt" sz="half" idx="16"/>
          </p:nvPr>
        </p:nvSpPr>
        <p:spPr/>
        <p:txBody>
          <a:bodyPr/>
          <a:lstStyle/>
          <a:p>
            <a:fld id="{79A27ED6-6CBD-4F25-881D-AED465985275}" type="datetime1">
              <a:rPr lang="en-US" smtClean="0"/>
            </a:fld>
            <a:endParaRPr lang="en-US" dirty="0"/>
          </a:p>
        </p:txBody>
      </p:sp>
      <p:sp>
        <p:nvSpPr>
          <p:cNvPr id="8" name="Footer Placeholder 7"/>
          <p:cNvSpPr>
            <a:spLocks noGrp="1"/>
          </p:cNvSpPr>
          <p:nvPr>
            <p:ph type="ftr" sz="quarter" idx="17"/>
          </p:nvPr>
        </p:nvSpPr>
        <p:spPr>
          <a:xfrm>
            <a:off x="536399" y="6323714"/>
            <a:ext cx="4807125"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8"/>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Subtitle"/>
          <p:cNvSpPr>
            <a:spLocks noGrp="1"/>
          </p:cNvSpPr>
          <p:nvPr>
            <p:ph type="body" sz="quarter" idx="12" hasCustomPrompt="1"/>
          </p:nvPr>
        </p:nvSpPr>
        <p:spPr>
          <a:xfrm>
            <a:off x="536400" y="1041188"/>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3"/>
          </p:nvPr>
        </p:nvSpPr>
        <p:spPr/>
        <p:txBody>
          <a:bodyPr/>
          <a:lstStyle/>
          <a:p>
            <a:fld id="{55D47CD1-73DE-4330-B647-1D03E3E2DD79}" type="datetime1">
              <a:rPr lang="en-US" smtClean="0"/>
            </a:fld>
            <a:endParaRPr lang="en-US"/>
          </a:p>
        </p:txBody>
      </p:sp>
      <p:sp>
        <p:nvSpPr>
          <p:cNvPr id="9" name="Title 8"/>
          <p:cNvSpPr>
            <a:spLocks noGrp="1"/>
          </p:cNvSpPr>
          <p:nvPr>
            <p:ph type="title"/>
          </p:nvPr>
        </p:nvSpPr>
        <p:spPr/>
        <p:txBody>
          <a:bodyPr/>
          <a:lstStyle/>
          <a:p>
            <a:r>
              <a:rPr lang="en-US" dirty="0"/>
              <a:t>Click to edit Master title style</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amp; half background left 2">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6249771" y="507600"/>
            <a:ext cx="5245824" cy="600164"/>
          </a:xfrm>
        </p:spPr>
        <p:txBody>
          <a:bodyPr/>
          <a:lstStyle>
            <a:lvl1pPr>
              <a:defRPr/>
            </a:lvl1pPr>
          </a:lstStyle>
          <a:p>
            <a:r>
              <a:rPr lang="en-US" dirty="0"/>
              <a:t>Click to edit Master title</a:t>
            </a:r>
            <a:endParaRPr lang="en-US" dirty="0"/>
          </a:p>
        </p:txBody>
      </p:sp>
      <p:sp>
        <p:nvSpPr>
          <p:cNvPr id="6" name="Picture Placeholder 5"/>
          <p:cNvSpPr>
            <a:spLocks noGrp="1"/>
          </p:cNvSpPr>
          <p:nvPr>
            <p:ph type="pic" sz="quarter" idx="11"/>
          </p:nvPr>
        </p:nvSpPr>
        <p:spPr>
          <a:xfrm>
            <a:off x="0" y="0"/>
            <a:ext cx="5840776" cy="6858000"/>
          </a:xfrm>
          <a:prstGeom prst="rect">
            <a:avLst/>
          </a:prstGeom>
          <a:solidFill>
            <a:schemeClr val="accent2"/>
          </a:solidFill>
        </p:spPr>
        <p:txBody>
          <a:bodyPr/>
          <a:lstStyle>
            <a:lvl1pPr marL="0" indent="0">
              <a:buNone/>
              <a:defRPr>
                <a:noFill/>
              </a:defRPr>
            </a:lvl1pPr>
          </a:lstStyle>
          <a:p>
            <a:endParaRPr lang="en-US" dirty="0"/>
          </a:p>
        </p:txBody>
      </p:sp>
      <p:sp>
        <p:nvSpPr>
          <p:cNvPr id="7" name="Subtitle_half_right"/>
          <p:cNvSpPr>
            <a:spLocks noGrp="1"/>
          </p:cNvSpPr>
          <p:nvPr>
            <p:ph type="body" sz="quarter" idx="14" hasCustomPrompt="1"/>
          </p:nvPr>
        </p:nvSpPr>
        <p:spPr>
          <a:xfrm>
            <a:off x="6251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3" name="Date Placeholder 2"/>
          <p:cNvSpPr>
            <a:spLocks noGrp="1"/>
          </p:cNvSpPr>
          <p:nvPr>
            <p:ph type="dt" sz="half" idx="16"/>
          </p:nvPr>
        </p:nvSpPr>
        <p:spPr/>
        <p:txBody>
          <a:bodyPr/>
          <a:lstStyle/>
          <a:p>
            <a:fld id="{D1240D1E-39D3-4009-BC01-CF7A5CBD6B50}" type="datetime1">
              <a:rPr lang="en-US" smtClean="0"/>
            </a:fld>
            <a:endParaRPr lang="en-US" dirty="0"/>
          </a:p>
        </p:txBody>
      </p:sp>
      <p:sp>
        <p:nvSpPr>
          <p:cNvPr id="8" name="Footer Placeholder 7"/>
          <p:cNvSpPr>
            <a:spLocks noGrp="1"/>
          </p:cNvSpPr>
          <p:nvPr>
            <p:ph type="ftr" sz="quarter" idx="17"/>
          </p:nvPr>
        </p:nvSpPr>
        <p:spPr>
          <a:xfrm>
            <a:off x="536400" y="6323714"/>
            <a:ext cx="485475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8"/>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bile App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459" y="507600"/>
            <a:ext cx="10958541" cy="600164"/>
          </a:xfrm>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1" name="Text Placeholder 6"/>
          <p:cNvSpPr>
            <a:spLocks noGrp="1"/>
          </p:cNvSpPr>
          <p:nvPr>
            <p:ph type="body" sz="quarter" idx="12"/>
          </p:nvPr>
        </p:nvSpPr>
        <p:spPr>
          <a:xfrm>
            <a:off x="8931000" y="1540800"/>
            <a:ext cx="2790000" cy="4714509"/>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9440814" y="2440800"/>
            <a:ext cx="1770372" cy="2941200"/>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5"/>
          </p:nvPr>
        </p:nvSpPr>
        <p:spPr>
          <a:xfrm>
            <a:off x="6141000" y="1539000"/>
            <a:ext cx="2790000" cy="4714509"/>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16"/>
          </p:nvPr>
        </p:nvSpPr>
        <p:spPr>
          <a:xfrm>
            <a:off x="6650814" y="2440800"/>
            <a:ext cx="1770372" cy="2941200"/>
          </a:xfrm>
          <a:prstGeom prst="rect">
            <a:avLst/>
          </a:prstGeom>
        </p:spPr>
        <p:txBody>
          <a:bodyPr/>
          <a:lstStyle>
            <a:lvl1pPr marL="0" indent="0">
              <a:buNone/>
              <a:defRPr>
                <a:noFill/>
              </a:defRPr>
            </a:lvl1pPr>
          </a:lstStyle>
          <a:p>
            <a:endParaRPr lang="en-US" dirty="0"/>
          </a:p>
        </p:txBody>
      </p:sp>
      <p:sp>
        <p:nvSpPr>
          <p:cNvPr id="17" name="Text Placeholder 6"/>
          <p:cNvSpPr>
            <a:spLocks noGrp="1"/>
          </p:cNvSpPr>
          <p:nvPr>
            <p:ph type="body" sz="quarter" idx="17"/>
          </p:nvPr>
        </p:nvSpPr>
        <p:spPr>
          <a:xfrm>
            <a:off x="7356000" y="1211170"/>
            <a:ext cx="3150000" cy="532283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8" name="Picture Placeholder 8"/>
          <p:cNvSpPr>
            <a:spLocks noGrp="1"/>
          </p:cNvSpPr>
          <p:nvPr>
            <p:ph type="pic" sz="quarter" idx="18"/>
          </p:nvPr>
        </p:nvSpPr>
        <p:spPr>
          <a:xfrm>
            <a:off x="7931597" y="2217364"/>
            <a:ext cx="1998806" cy="3310442"/>
          </a:xfrm>
          <a:prstGeom prst="rect">
            <a:avLst/>
          </a:prstGeom>
        </p:spPr>
        <p:txBody>
          <a:bodyPr/>
          <a:lstStyle>
            <a:lvl1pPr marL="0" indent="0">
              <a:buNone/>
              <a:defRPr>
                <a:noFill/>
              </a:defRPr>
            </a:lvl1pPr>
          </a:lstStyle>
          <a:p>
            <a:endParaRPr lang="en-US" dirty="0"/>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0"/>
          </p:nvPr>
        </p:nvSpPr>
        <p:spPr/>
        <p:txBody>
          <a:bodyPr/>
          <a:lstStyle/>
          <a:p>
            <a:fld id="{CE384E65-FD55-4C65-936B-FC8F2C9C08B2}" type="datetime1">
              <a:rPr lang="en-US" smtClean="0"/>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bile App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1146000" y="13608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561000" y="2116800"/>
            <a:ext cx="1461600" cy="24696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20" name="Text Placeholder 6"/>
          <p:cNvSpPr>
            <a:spLocks noGrp="1"/>
          </p:cNvSpPr>
          <p:nvPr>
            <p:ph type="body" sz="quarter" idx="27"/>
          </p:nvPr>
        </p:nvSpPr>
        <p:spPr>
          <a:xfrm>
            <a:off x="4926000" y="13608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1" name="Picture Placeholder 8"/>
          <p:cNvSpPr>
            <a:spLocks noGrp="1"/>
          </p:cNvSpPr>
          <p:nvPr>
            <p:ph type="pic" sz="quarter" idx="28"/>
          </p:nvPr>
        </p:nvSpPr>
        <p:spPr>
          <a:xfrm>
            <a:off x="5346000" y="2116800"/>
            <a:ext cx="1461600" cy="2469600"/>
          </a:xfrm>
          <a:prstGeom prst="rect">
            <a:avLst/>
          </a:prstGeom>
        </p:spPr>
        <p:txBody>
          <a:bodyPr/>
          <a:lstStyle>
            <a:lvl1pPr marL="0" indent="0">
              <a:buNone/>
              <a:defRPr>
                <a:noFill/>
              </a:defRPr>
            </a:lvl1pPr>
          </a:lstStyle>
          <a:p>
            <a:endParaRPr lang="en-US" dirty="0"/>
          </a:p>
        </p:txBody>
      </p:sp>
      <p:sp>
        <p:nvSpPr>
          <p:cNvPr id="22" name="Text Placeholder 6"/>
          <p:cNvSpPr>
            <a:spLocks noGrp="1"/>
          </p:cNvSpPr>
          <p:nvPr>
            <p:ph type="body" sz="quarter" idx="29"/>
          </p:nvPr>
        </p:nvSpPr>
        <p:spPr>
          <a:xfrm>
            <a:off x="8751000" y="13608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3" name="Picture Placeholder 8"/>
          <p:cNvSpPr>
            <a:spLocks noGrp="1"/>
          </p:cNvSpPr>
          <p:nvPr>
            <p:ph type="pic" sz="quarter" idx="30"/>
          </p:nvPr>
        </p:nvSpPr>
        <p:spPr>
          <a:xfrm>
            <a:off x="9169200" y="2116800"/>
            <a:ext cx="1461600" cy="2469600"/>
          </a:xfrm>
          <a:prstGeom prst="rect">
            <a:avLst/>
          </a:prstGeom>
        </p:spPr>
        <p:txBody>
          <a:bodyPr/>
          <a:lstStyle>
            <a:lvl1pPr marL="0" indent="0">
              <a:buNone/>
              <a:defRPr>
                <a:noFill/>
              </a:defRPr>
            </a:lvl1pPr>
          </a:lstStyle>
          <a:p>
            <a:endParaRPr lang="en-US" dirty="0"/>
          </a:p>
        </p:txBody>
      </p:sp>
      <p:sp>
        <p:nvSpPr>
          <p:cNvPr id="12" name="Subtitle"/>
          <p:cNvSpPr>
            <a:spLocks noGrp="1"/>
          </p:cNvSpPr>
          <p:nvPr>
            <p:ph type="body" sz="quarter" idx="3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32"/>
          </p:nvPr>
        </p:nvSpPr>
        <p:spPr/>
        <p:txBody>
          <a:bodyPr/>
          <a:lstStyle/>
          <a:p>
            <a:fld id="{51F3C13B-11B2-47A3-B050-7FC28EE75FB5}" type="datetime1">
              <a:rPr lang="en-US" smtClean="0"/>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bile App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36" name="Text Placeholder 6"/>
          <p:cNvSpPr>
            <a:spLocks noGrp="1"/>
          </p:cNvSpPr>
          <p:nvPr>
            <p:ph type="body" sz="quarter" idx="27"/>
          </p:nvPr>
        </p:nvSpPr>
        <p:spPr>
          <a:xfrm>
            <a:off x="651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7" name="Picture Placeholder 8"/>
          <p:cNvSpPr>
            <a:spLocks noGrp="1"/>
          </p:cNvSpPr>
          <p:nvPr>
            <p:ph type="pic" sz="quarter" idx="28"/>
          </p:nvPr>
        </p:nvSpPr>
        <p:spPr>
          <a:xfrm>
            <a:off x="1066000" y="2115000"/>
            <a:ext cx="1461600" cy="2469600"/>
          </a:xfrm>
          <a:prstGeom prst="rect">
            <a:avLst/>
          </a:prstGeom>
        </p:spPr>
        <p:txBody>
          <a:bodyPr/>
          <a:lstStyle>
            <a:lvl1pPr marL="0" indent="0">
              <a:buNone/>
              <a:defRPr>
                <a:noFill/>
              </a:defRPr>
            </a:lvl1pPr>
          </a:lstStyle>
          <a:p>
            <a:endParaRPr lang="en-US" dirty="0"/>
          </a:p>
        </p:txBody>
      </p:sp>
      <p:sp>
        <p:nvSpPr>
          <p:cNvPr id="38" name="Text Placeholder 6"/>
          <p:cNvSpPr>
            <a:spLocks noGrp="1"/>
          </p:cNvSpPr>
          <p:nvPr>
            <p:ph type="body" sz="quarter" idx="29"/>
          </p:nvPr>
        </p:nvSpPr>
        <p:spPr>
          <a:xfrm>
            <a:off x="3441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9" name="Picture Placeholder 8"/>
          <p:cNvSpPr>
            <a:spLocks noGrp="1"/>
          </p:cNvSpPr>
          <p:nvPr>
            <p:ph type="pic" sz="quarter" idx="30"/>
          </p:nvPr>
        </p:nvSpPr>
        <p:spPr>
          <a:xfrm>
            <a:off x="3856000" y="2115000"/>
            <a:ext cx="1461600" cy="2469600"/>
          </a:xfrm>
          <a:prstGeom prst="rect">
            <a:avLst/>
          </a:prstGeom>
        </p:spPr>
        <p:txBody>
          <a:bodyPr/>
          <a:lstStyle>
            <a:lvl1pPr marL="0" indent="0">
              <a:buNone/>
              <a:defRPr>
                <a:noFill/>
              </a:defRPr>
            </a:lvl1pPr>
          </a:lstStyle>
          <a:p>
            <a:endParaRPr lang="en-US" dirty="0"/>
          </a:p>
        </p:txBody>
      </p:sp>
      <p:sp>
        <p:nvSpPr>
          <p:cNvPr id="40" name="Text Placeholder 6"/>
          <p:cNvSpPr>
            <a:spLocks noGrp="1"/>
          </p:cNvSpPr>
          <p:nvPr>
            <p:ph type="body" sz="quarter" idx="31"/>
          </p:nvPr>
        </p:nvSpPr>
        <p:spPr>
          <a:xfrm>
            <a:off x="6366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41" name="Picture Placeholder 8"/>
          <p:cNvSpPr>
            <a:spLocks noGrp="1"/>
          </p:cNvSpPr>
          <p:nvPr>
            <p:ph type="pic" sz="quarter" idx="32"/>
          </p:nvPr>
        </p:nvSpPr>
        <p:spPr>
          <a:xfrm>
            <a:off x="6781000" y="2115000"/>
            <a:ext cx="1461600" cy="2469600"/>
          </a:xfrm>
          <a:prstGeom prst="rect">
            <a:avLst/>
          </a:prstGeom>
        </p:spPr>
        <p:txBody>
          <a:bodyPr/>
          <a:lstStyle>
            <a:lvl1pPr marL="0" indent="0">
              <a:buNone/>
              <a:defRPr>
                <a:noFill/>
              </a:defRPr>
            </a:lvl1pPr>
          </a:lstStyle>
          <a:p>
            <a:endParaRPr lang="en-US" dirty="0"/>
          </a:p>
        </p:txBody>
      </p:sp>
      <p:sp>
        <p:nvSpPr>
          <p:cNvPr id="42" name="Text Placeholder 6"/>
          <p:cNvSpPr>
            <a:spLocks noGrp="1"/>
          </p:cNvSpPr>
          <p:nvPr>
            <p:ph type="body" sz="quarter" idx="33"/>
          </p:nvPr>
        </p:nvSpPr>
        <p:spPr>
          <a:xfrm>
            <a:off x="9291000" y="1359000"/>
            <a:ext cx="2295000" cy="3960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43" name="Picture Placeholder 8"/>
          <p:cNvSpPr>
            <a:spLocks noGrp="1"/>
          </p:cNvSpPr>
          <p:nvPr>
            <p:ph type="pic" sz="quarter" idx="34"/>
          </p:nvPr>
        </p:nvSpPr>
        <p:spPr>
          <a:xfrm>
            <a:off x="9706000" y="2115000"/>
            <a:ext cx="1461600" cy="2469600"/>
          </a:xfrm>
          <a:prstGeom prst="rect">
            <a:avLst/>
          </a:prstGeom>
        </p:spPr>
        <p:txBody>
          <a:bodyPr/>
          <a:lstStyle>
            <a:lvl1pPr marL="0" indent="0">
              <a:buNone/>
              <a:defRPr>
                <a:noFill/>
              </a:defRPr>
            </a:lvl1pPr>
          </a:lstStyle>
          <a:p>
            <a:endParaRPr lang="en-US" dirty="0"/>
          </a:p>
        </p:txBody>
      </p:sp>
      <p:sp>
        <p:nvSpPr>
          <p:cNvPr id="14"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35"/>
          </p:nvPr>
        </p:nvSpPr>
        <p:spPr/>
        <p:txBody>
          <a:bodyPr/>
          <a:lstStyle/>
          <a:p>
            <a:fld id="{5015C184-EB89-4985-83AB-DF1D22DF750D}" type="datetime1">
              <a:rPr lang="en-US" smtClean="0"/>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bile App 8">
    <p:spTree>
      <p:nvGrpSpPr>
        <p:cNvPr id="1" name=""/>
        <p:cNvGrpSpPr/>
        <p:nvPr/>
      </p:nvGrpSpPr>
      <p:grpSpPr>
        <a:xfrm>
          <a:off x="0" y="0"/>
          <a:ext cx="0" cy="0"/>
          <a:chOff x="0" y="0"/>
          <a:chExt cx="0" cy="0"/>
        </a:xfrm>
      </p:grpSpPr>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26"/>
          </p:nvPr>
        </p:nvSpPr>
        <p:spPr/>
        <p:txBody>
          <a:bodyPr/>
          <a:lstStyle/>
          <a:p>
            <a:r>
              <a:rPr lang="en-US"/>
              <a:t>Restricted and Confidential © Work Sans 10 pt</a:t>
            </a:r>
            <a:endParaRPr lang="en-US" dirty="0"/>
          </a:p>
        </p:txBody>
      </p:sp>
      <p:sp>
        <p:nvSpPr>
          <p:cNvPr id="20" name="Text Placeholder 6"/>
          <p:cNvSpPr>
            <a:spLocks noGrp="1"/>
          </p:cNvSpPr>
          <p:nvPr>
            <p:ph type="body" sz="quarter" idx="27"/>
          </p:nvPr>
        </p:nvSpPr>
        <p:spPr>
          <a:xfrm>
            <a:off x="4836000" y="1269000"/>
            <a:ext cx="2520000" cy="4469021"/>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1" name="Picture Placeholder 8"/>
          <p:cNvSpPr>
            <a:spLocks noGrp="1"/>
          </p:cNvSpPr>
          <p:nvPr>
            <p:ph type="pic" sz="quarter" idx="28"/>
          </p:nvPr>
        </p:nvSpPr>
        <p:spPr>
          <a:xfrm>
            <a:off x="5299200" y="2124000"/>
            <a:ext cx="1598400" cy="2790000"/>
          </a:xfrm>
          <a:prstGeom prst="rect">
            <a:avLst/>
          </a:prstGeom>
        </p:spPr>
        <p:txBody>
          <a:bodyPr/>
          <a:lstStyle>
            <a:lvl1pPr marL="0" indent="0">
              <a:buNone/>
              <a:defRPr>
                <a:noFill/>
              </a:defRPr>
            </a:lvl1pPr>
          </a:lstStyle>
          <a:p>
            <a:endParaRPr lang="en-US" dirty="0"/>
          </a:p>
        </p:txBody>
      </p:sp>
      <p:sp>
        <p:nvSpPr>
          <p:cNvPr id="14" name="Picture Placeholder 8"/>
          <p:cNvSpPr>
            <a:spLocks noGrp="1"/>
          </p:cNvSpPr>
          <p:nvPr>
            <p:ph type="pic" sz="quarter" idx="29"/>
          </p:nvPr>
        </p:nvSpPr>
        <p:spPr>
          <a:xfrm>
            <a:off x="299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5" name="Picture Placeholder 8"/>
          <p:cNvSpPr>
            <a:spLocks noGrp="1"/>
          </p:cNvSpPr>
          <p:nvPr>
            <p:ph type="pic" sz="quarter" idx="30"/>
          </p:nvPr>
        </p:nvSpPr>
        <p:spPr>
          <a:xfrm>
            <a:off x="65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6" name="Picture Placeholder 8"/>
          <p:cNvSpPr>
            <a:spLocks noGrp="1"/>
          </p:cNvSpPr>
          <p:nvPr>
            <p:ph type="pic" sz="quarter" idx="31"/>
          </p:nvPr>
        </p:nvSpPr>
        <p:spPr>
          <a:xfrm>
            <a:off x="7626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7" name="Picture Placeholder 8"/>
          <p:cNvSpPr>
            <a:spLocks noGrp="1"/>
          </p:cNvSpPr>
          <p:nvPr>
            <p:ph type="pic" sz="quarter" idx="32"/>
          </p:nvPr>
        </p:nvSpPr>
        <p:spPr>
          <a:xfrm>
            <a:off x="9921000" y="2124000"/>
            <a:ext cx="1598400" cy="2790000"/>
          </a:xfrm>
          <a:prstGeom prst="rect">
            <a:avLst/>
          </a:prstGeom>
          <a:solidFill>
            <a:srgbClr val="C3D0ED"/>
          </a:solidFill>
        </p:spPr>
        <p:txBody>
          <a:bodyPr/>
          <a:lstStyle>
            <a:lvl1pPr marL="0" indent="0">
              <a:buNone/>
              <a:defRPr>
                <a:noFill/>
              </a:defRPr>
            </a:lvl1pPr>
          </a:lstStyle>
          <a:p>
            <a:endParaRPr lang="en-US" dirty="0"/>
          </a:p>
        </p:txBody>
      </p:sp>
      <p:sp>
        <p:nvSpPr>
          <p:cNvPr id="12"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33"/>
          </p:nvPr>
        </p:nvSpPr>
        <p:spPr/>
        <p:txBody>
          <a:bodyPr/>
          <a:lstStyle/>
          <a:p>
            <a:fld id="{77560B16-CCDF-4D28-B8F7-D3F68116C083}" type="datetime1">
              <a:rPr lang="en-US" smtClean="0"/>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bile App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3441000" y="1224000"/>
            <a:ext cx="3015000" cy="5266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3985346" y="2217600"/>
            <a:ext cx="1926309" cy="32904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9" name="Text Placeholder 6"/>
          <p:cNvSpPr>
            <a:spLocks noGrp="1"/>
          </p:cNvSpPr>
          <p:nvPr>
            <p:ph type="body" sz="quarter" idx="15"/>
          </p:nvPr>
        </p:nvSpPr>
        <p:spPr>
          <a:xfrm>
            <a:off x="5736000" y="1224000"/>
            <a:ext cx="3015000" cy="5266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p:cNvSpPr>
          <p:nvPr>
            <p:ph type="pic" sz="quarter" idx="16"/>
          </p:nvPr>
        </p:nvSpPr>
        <p:spPr>
          <a:xfrm>
            <a:off x="6280346" y="2217600"/>
            <a:ext cx="1926309" cy="3290400"/>
          </a:xfrm>
          <a:prstGeom prst="rect">
            <a:avLst/>
          </a:prstGeom>
        </p:spPr>
        <p:txBody>
          <a:bodyPr/>
          <a:lstStyle>
            <a:lvl1pPr marL="0" indent="0">
              <a:buNone/>
              <a:defRPr>
                <a:noFill/>
              </a:defRPr>
            </a:lvl1pPr>
          </a:lstStyle>
          <a:p>
            <a:endParaRPr lang="en-US" dirty="0"/>
          </a:p>
        </p:txBody>
      </p:sp>
      <p:sp>
        <p:nvSpPr>
          <p:cNvPr id="11"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18"/>
          </p:nvPr>
        </p:nvSpPr>
        <p:spPr/>
        <p:txBody>
          <a:bodyPr/>
          <a:lstStyle/>
          <a:p>
            <a:fld id="{D36F8984-3C71-4FA3-A831-688B09F10F40}" type="datetime1">
              <a:rPr lang="en-US" smtClean="0"/>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Mobile App 5">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4" name="Picture Placeholder 8"/>
          <p:cNvSpPr>
            <a:spLocks noGrp="1"/>
          </p:cNvSpPr>
          <p:nvPr>
            <p:ph type="pic" sz="quarter" idx="16"/>
          </p:nvPr>
        </p:nvSpPr>
        <p:spPr>
          <a:xfrm>
            <a:off x="4874400" y="1134000"/>
            <a:ext cx="2559600" cy="4510800"/>
          </a:xfrm>
          <a:prstGeom prst="rect">
            <a:avLst/>
          </a:prstGeom>
        </p:spPr>
        <p:txBody>
          <a:bodyPr/>
          <a:lstStyle>
            <a:lvl1pPr marL="0" indent="0">
              <a:buNone/>
              <a:defRPr>
                <a:noFill/>
              </a:defRPr>
            </a:lvl1pPr>
          </a:lstStyle>
          <a:p>
            <a:endParaRPr lang="en-US" dirty="0"/>
          </a:p>
        </p:txBody>
      </p:sp>
      <p:sp>
        <p:nvSpPr>
          <p:cNvPr id="2" name="Date Placeholder 1"/>
          <p:cNvSpPr>
            <a:spLocks noGrp="1"/>
          </p:cNvSpPr>
          <p:nvPr>
            <p:ph type="dt" sz="half" idx="17"/>
          </p:nvPr>
        </p:nvSpPr>
        <p:spPr/>
        <p:txBody>
          <a:bodyPr/>
          <a:lstStyle>
            <a:lvl1pPr>
              <a:defRPr>
                <a:solidFill>
                  <a:srgbClr val="FFFFFF"/>
                </a:solidFill>
              </a:defRPr>
            </a:lvl1pPr>
          </a:lstStyle>
          <a:p>
            <a:fld id="{3D114BA8-88A9-4DA3-8DDC-5FB50DC4C3D7}" type="datetime1">
              <a:rPr lang="en-US" smtClean="0"/>
            </a:fld>
            <a:endParaRPr lang="en-US" dirty="0"/>
          </a:p>
        </p:txBody>
      </p:sp>
      <p:sp>
        <p:nvSpPr>
          <p:cNvPr id="6" name="Footer Placeholder 5"/>
          <p:cNvSpPr>
            <a:spLocks noGrp="1"/>
          </p:cNvSpPr>
          <p:nvPr>
            <p:ph type="ftr" sz="quarter" idx="18"/>
          </p:nvPr>
        </p:nvSpPr>
        <p:spPr>
          <a:xfrm>
            <a:off x="536400" y="6323714"/>
            <a:ext cx="3902250" cy="245776"/>
          </a:xfrm>
        </p:spPr>
        <p:txBody>
          <a:bodyPr/>
          <a:lstStyle>
            <a:lvl1pPr algn="l">
              <a:defRPr>
                <a:solidFill>
                  <a:srgbClr val="FFFFFF"/>
                </a:solidFill>
              </a:defRPr>
            </a:lvl1pPr>
          </a:lstStyle>
          <a:p>
            <a:r>
              <a:rPr lang="en-US"/>
              <a:t>Restricted and Confidential © Work Sans 10 pt</a:t>
            </a:r>
            <a:endParaRPr lang="en-US" dirty="0"/>
          </a:p>
        </p:txBody>
      </p:sp>
      <p:sp>
        <p:nvSpPr>
          <p:cNvPr id="7" name="Slide Number Placeholder 6"/>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userDrawn="1">
  <p:cSld name="Mobile App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6350000" y="0"/>
            <a:ext cx="5842000" cy="6858000"/>
          </a:xfrm>
          <a:prstGeom prst="rect">
            <a:avLst/>
          </a:prstGeom>
        </p:spPr>
      </p:pic>
      <p:sp>
        <p:nvSpPr>
          <p:cNvPr id="14" name="Picture Placeholder 8"/>
          <p:cNvSpPr>
            <a:spLocks noGrp="1"/>
          </p:cNvSpPr>
          <p:nvPr>
            <p:ph type="pic" sz="quarter" idx="16"/>
          </p:nvPr>
        </p:nvSpPr>
        <p:spPr>
          <a:xfrm>
            <a:off x="8287200" y="1134000"/>
            <a:ext cx="2347200" cy="4185000"/>
          </a:xfrm>
          <a:prstGeom prst="rect">
            <a:avLst/>
          </a:prstGeom>
        </p:spPr>
        <p:txBody>
          <a:bodyPr/>
          <a:lstStyle>
            <a:lvl1pPr marL="0" indent="0">
              <a:buNone/>
              <a:defRPr>
                <a:noFill/>
              </a:defRPr>
            </a:lvl1pPr>
          </a:lstStyle>
          <a:p>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8" name="Subtitle_half_left"/>
          <p:cNvSpPr>
            <a:spLocks noGrp="1"/>
          </p:cNvSpPr>
          <p:nvPr>
            <p:ph type="body" sz="quarter" idx="19"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pic>
        <p:nvPicPr>
          <p:cNvPr id="10" name="Picture 9"/>
          <p:cNvPicPr>
            <a:picLocks noChangeAspect="1"/>
          </p:cNvPicPr>
          <p:nvPr userDrawn="1"/>
        </p:nvPicPr>
        <p:blipFill>
          <a:blip r:embed="rId3" cstate="email"/>
          <a:stretch>
            <a:fillRect/>
          </a:stretch>
        </p:blipFill>
        <p:spPr>
          <a:xfrm>
            <a:off x="636589" y="6346190"/>
            <a:ext cx="761937" cy="219438"/>
          </a:xfrm>
          <a:prstGeom prst="rect">
            <a:avLst/>
          </a:prstGeom>
        </p:spPr>
      </p:pic>
      <p:sp>
        <p:nvSpPr>
          <p:cNvPr id="12"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
        <p:nvSpPr>
          <p:cNvPr id="6" name="Date Placeholder 5"/>
          <p:cNvSpPr>
            <a:spLocks noGrp="1"/>
          </p:cNvSpPr>
          <p:nvPr>
            <p:ph type="dt" sz="half" idx="20"/>
          </p:nvPr>
        </p:nvSpPr>
        <p:spPr/>
        <p:txBody>
          <a:bodyPr/>
          <a:lstStyle>
            <a:lvl1pPr>
              <a:defRPr>
                <a:solidFill>
                  <a:srgbClr val="FFFFFF"/>
                </a:solidFill>
              </a:defRPr>
            </a:lvl1pPr>
          </a:lstStyle>
          <a:p>
            <a:fld id="{F7B81ED6-AB04-4FC4-A2A7-5EAC1BB2A7C9}" type="datetime1">
              <a:rPr lang="en-US" smtClean="0"/>
            </a:fld>
            <a:endParaRPr lang="en-US" dirty="0"/>
          </a:p>
        </p:txBody>
      </p:sp>
      <p:sp>
        <p:nvSpPr>
          <p:cNvPr id="7" name="Footer Placeholder 6"/>
          <p:cNvSpPr>
            <a:spLocks noGrp="1"/>
          </p:cNvSpPr>
          <p:nvPr>
            <p:ph type="ftr" sz="quarter" idx="21"/>
          </p:nvPr>
        </p:nvSpPr>
        <p:spPr>
          <a:xfrm>
            <a:off x="6350000" y="6323714"/>
            <a:ext cx="3662682" cy="245776"/>
          </a:xfrm>
        </p:spPr>
        <p:txBody>
          <a:bodyPr/>
          <a:lstStyle>
            <a:lvl1pPr>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bile App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4665600" y="1249200"/>
            <a:ext cx="2862000" cy="5194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5188194" y="2242800"/>
            <a:ext cx="1818000" cy="32400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6"/>
          </p:nvPr>
        </p:nvSpPr>
        <p:spPr/>
        <p:txBody>
          <a:bodyPr/>
          <a:lstStyle/>
          <a:p>
            <a:fld id="{9CC9D733-4502-41B5-8122-731DD94246FA}" type="datetime1">
              <a:rPr lang="en-US" smtClean="0"/>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obile App 10">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7" name="Text Placeholder 6"/>
          <p:cNvSpPr>
            <a:spLocks noGrp="1" noChangeAspect="1"/>
          </p:cNvSpPr>
          <p:nvPr>
            <p:ph type="body" sz="quarter" idx="14"/>
          </p:nvPr>
        </p:nvSpPr>
        <p:spPr>
          <a:xfrm>
            <a:off x="8438400" y="1242000"/>
            <a:ext cx="2721600" cy="4899763"/>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5"/>
          </p:nvPr>
        </p:nvSpPr>
        <p:spPr>
          <a:xfrm>
            <a:off x="8940799" y="2185037"/>
            <a:ext cx="1721485" cy="3072764"/>
          </a:xfrm>
          <a:prstGeom prst="rect">
            <a:avLst/>
          </a:prstGeom>
        </p:spPr>
        <p:txBody>
          <a:bodyPr/>
          <a:lstStyle>
            <a:lvl1pPr marL="0" indent="0">
              <a:buNone/>
              <a:defRPr>
                <a:noFill/>
              </a:defRPr>
            </a:lvl1pPr>
          </a:lstStyle>
          <a:p>
            <a:endParaRPr lang="en-US" dirty="0"/>
          </a:p>
        </p:txBody>
      </p:sp>
      <p:sp>
        <p:nvSpPr>
          <p:cNvPr id="5" name="Text Placeholder 6"/>
          <p:cNvSpPr>
            <a:spLocks noGrp="1"/>
          </p:cNvSpPr>
          <p:nvPr>
            <p:ph type="body" sz="quarter" idx="12"/>
          </p:nvPr>
        </p:nvSpPr>
        <p:spPr>
          <a:xfrm>
            <a:off x="6894000" y="1000800"/>
            <a:ext cx="2988000" cy="53856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7439027" y="2028826"/>
            <a:ext cx="1898648" cy="3352799"/>
          </a:xfrm>
          <a:prstGeom prst="rect">
            <a:avLst/>
          </a:prstGeom>
        </p:spPr>
        <p:txBody>
          <a:bodyPr/>
          <a:lstStyle>
            <a:lvl1pPr marL="0" indent="0">
              <a:buNone/>
              <a:defRPr>
                <a:noFill/>
              </a:defRPr>
            </a:lvl1pPr>
          </a:lstStyle>
          <a:p>
            <a:endParaRPr lang="en-US" dirty="0"/>
          </a:p>
        </p:txBody>
      </p:sp>
      <p:sp>
        <p:nvSpPr>
          <p:cNvPr id="9" name="Text Placeholder 6"/>
          <p:cNvSpPr>
            <a:spLocks noGrp="1" noChangeAspect="1"/>
          </p:cNvSpPr>
          <p:nvPr>
            <p:ph type="body" sz="quarter" idx="16"/>
          </p:nvPr>
        </p:nvSpPr>
        <p:spPr>
          <a:xfrm>
            <a:off x="6057900" y="4183925"/>
            <a:ext cx="2114550" cy="2114983"/>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noChangeAspect="1"/>
          </p:cNvSpPr>
          <p:nvPr>
            <p:ph type="pic" sz="quarter" idx="17"/>
          </p:nvPr>
        </p:nvSpPr>
        <p:spPr>
          <a:xfrm>
            <a:off x="6393076" y="4519616"/>
            <a:ext cx="1444199" cy="1443600"/>
          </a:xfrm>
          <a:prstGeom prst="roundRect">
            <a:avLst>
              <a:gd name="adj" fmla="val 24561"/>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1"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12" name="Date Placeholder 11"/>
          <p:cNvSpPr>
            <a:spLocks noGrp="1"/>
          </p:cNvSpPr>
          <p:nvPr>
            <p:ph type="dt" sz="half" idx="20"/>
          </p:nvPr>
        </p:nvSpPr>
        <p:spPr/>
        <p:txBody>
          <a:bodyPr/>
          <a:lstStyle/>
          <a:p>
            <a:fld id="{549B39CF-E4C0-4243-AA15-18A48B2DA1FD}" type="datetime1">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Subtitle"/>
          <p:cNvSpPr>
            <a:spLocks noGrp="1"/>
          </p:cNvSpPr>
          <p:nvPr>
            <p:ph type="body" sz="quarter" idx="12" hasCustomPrompt="1"/>
          </p:nvPr>
        </p:nvSpPr>
        <p:spPr>
          <a:xfrm>
            <a:off x="536400" y="1041188"/>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3"/>
          </p:nvPr>
        </p:nvSpPr>
        <p:spPr/>
        <p:txBody>
          <a:bodyPr/>
          <a:lstStyle/>
          <a:p>
            <a:fld id="{FFA6F96F-5933-403A-9FE7-56C175E36F12}" type="datetime1">
              <a:rPr lang="en-US" smtClean="0"/>
            </a:fld>
            <a:endParaRPr lang="en-US"/>
          </a:p>
        </p:txBody>
      </p:sp>
      <p:sp>
        <p:nvSpPr>
          <p:cNvPr id="9" name="Title 8"/>
          <p:cNvSpPr>
            <a:spLocks noGrp="1"/>
          </p:cNvSpPr>
          <p:nvPr>
            <p:ph type="title"/>
          </p:nvPr>
        </p:nvSpPr>
        <p:spPr/>
        <p:txBody>
          <a:bodyPr/>
          <a:lstStyle/>
          <a:p>
            <a:r>
              <a:rPr lang="en-US" dirty="0"/>
              <a:t>Click to edit Master title style</a:t>
            </a:r>
            <a:endParaRPr lang="en-US" dirty="0"/>
          </a:p>
        </p:txBody>
      </p:sp>
      <p:sp>
        <p:nvSpPr>
          <p:cNvPr id="6" name="Text Placeholder 5"/>
          <p:cNvSpPr>
            <a:spLocks noGrp="1"/>
          </p:cNvSpPr>
          <p:nvPr>
            <p:ph type="body" sz="quarter" idx="14"/>
          </p:nvPr>
        </p:nvSpPr>
        <p:spPr>
          <a:xfrm>
            <a:off x="536575" y="1641352"/>
            <a:ext cx="11117263" cy="431336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obile App 3">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hasCustomPrompt="1"/>
          </p:nvPr>
        </p:nvSpPr>
        <p:spPr>
          <a:xfrm>
            <a:off x="537459" y="507600"/>
            <a:ext cx="6028441" cy="600164"/>
          </a:xfrm>
        </p:spPr>
        <p:txBody>
          <a:body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3" name="Text Placeholder 6"/>
          <p:cNvSpPr>
            <a:spLocks noGrp="1"/>
          </p:cNvSpPr>
          <p:nvPr>
            <p:ph type="body" sz="quarter" idx="15"/>
          </p:nvPr>
        </p:nvSpPr>
        <p:spPr>
          <a:xfrm>
            <a:off x="8610600" y="442912"/>
            <a:ext cx="3489076" cy="5895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4" name="Picture Placeholder 8"/>
          <p:cNvSpPr>
            <a:spLocks noGrp="1"/>
          </p:cNvSpPr>
          <p:nvPr>
            <p:ph type="pic" sz="quarter" idx="16"/>
          </p:nvPr>
        </p:nvSpPr>
        <p:spPr>
          <a:xfrm>
            <a:off x="9246871" y="1569600"/>
            <a:ext cx="2214000" cy="3675600"/>
          </a:xfrm>
          <a:prstGeom prst="rect">
            <a:avLst/>
          </a:prstGeom>
        </p:spPr>
        <p:txBody>
          <a:bodyPr/>
          <a:lstStyle>
            <a:lvl1pPr marL="0" indent="0">
              <a:buNone/>
              <a:defRPr>
                <a:noFill/>
              </a:defRPr>
            </a:lvl1pPr>
          </a:lstStyle>
          <a:p>
            <a:endParaRPr lang="en-US" dirty="0"/>
          </a:p>
        </p:txBody>
      </p:sp>
      <p:sp>
        <p:nvSpPr>
          <p:cNvPr id="11" name="Text Placeholder 6"/>
          <p:cNvSpPr>
            <a:spLocks noGrp="1"/>
          </p:cNvSpPr>
          <p:nvPr>
            <p:ph type="body" sz="quarter" idx="12"/>
          </p:nvPr>
        </p:nvSpPr>
        <p:spPr>
          <a:xfrm>
            <a:off x="6565899" y="69850"/>
            <a:ext cx="3867785" cy="6535738"/>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7268400" y="1317600"/>
            <a:ext cx="2462400" cy="4071600"/>
          </a:xfrm>
          <a:prstGeom prst="rect">
            <a:avLst/>
          </a:prstGeom>
        </p:spPr>
        <p:txBody>
          <a:bodyPr/>
          <a:lstStyle>
            <a:lvl1pPr marL="0" indent="0">
              <a:buNone/>
              <a:defRPr>
                <a:noFill/>
              </a:defRPr>
            </a:lvl1pPr>
          </a:lstStyle>
          <a:p>
            <a:endParaRPr lang="en-US" dirty="0"/>
          </a:p>
        </p:txBody>
      </p:sp>
      <p:sp>
        <p:nvSpPr>
          <p:cNvPr id="10" name="Subtitle_half_left"/>
          <p:cNvSpPr>
            <a:spLocks noGrp="1"/>
          </p:cNvSpPr>
          <p:nvPr>
            <p:ph type="body" sz="quarter" idx="17" hasCustomPrompt="1"/>
          </p:nvPr>
        </p:nvSpPr>
        <p:spPr>
          <a:xfrm>
            <a:off x="536400" y="925200"/>
            <a:ext cx="603584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p:txBody>
          <a:bodyPr/>
          <a:lstStyle/>
          <a:p>
            <a:fld id="{7E7DFC58-AA1A-43D1-9728-0C80C5DD96E3}" type="datetime1">
              <a:rPr lang="en-US" smtClean="0"/>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showMasterSp="0" userDrawn="1">
  <p:cSld name="Tablet App 1">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8256000" cy="6858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10" name="Text Placeholder 6"/>
          <p:cNvSpPr>
            <a:spLocks noGrp="1"/>
          </p:cNvSpPr>
          <p:nvPr>
            <p:ph type="body" sz="quarter" idx="14"/>
          </p:nvPr>
        </p:nvSpPr>
        <p:spPr>
          <a:xfrm>
            <a:off x="7803000" y="604800"/>
            <a:ext cx="4233600" cy="568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8"/>
          </p:nvPr>
        </p:nvSpPr>
        <p:spPr>
          <a:xfrm>
            <a:off x="8570698" y="1576372"/>
            <a:ext cx="2787605" cy="3750257"/>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9"/>
          </p:nvPr>
        </p:nvSpPr>
        <p:spPr>
          <a:xfrm>
            <a:off x="5770800" y="36000"/>
            <a:ext cx="4784400" cy="66312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20"/>
          </p:nvPr>
        </p:nvSpPr>
        <p:spPr>
          <a:xfrm>
            <a:off x="6541026" y="1169231"/>
            <a:ext cx="3249949" cy="4372264"/>
          </a:xfrm>
          <a:prstGeom prst="rect">
            <a:avLst/>
          </a:prstGeom>
        </p:spPr>
        <p:txBody>
          <a:bodyPr/>
          <a:lstStyle>
            <a:lvl1pPr marL="0" indent="0">
              <a:buNone/>
              <a:defRPr>
                <a:noFill/>
              </a:defRPr>
            </a:lvl1pPr>
          </a:lstStyle>
          <a:p>
            <a:endParaRPr lang="en-US" dirty="0"/>
          </a:p>
        </p:txBody>
      </p:sp>
      <p:sp>
        <p:nvSpPr>
          <p:cNvPr id="14" name="Subtitle_half_left"/>
          <p:cNvSpPr>
            <a:spLocks noGrp="1"/>
          </p:cNvSpPr>
          <p:nvPr>
            <p:ph type="body" sz="quarter" idx="21"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3" name="Date Placeholder 2"/>
          <p:cNvSpPr>
            <a:spLocks noGrp="1"/>
          </p:cNvSpPr>
          <p:nvPr>
            <p:ph type="dt" sz="half" idx="22"/>
          </p:nvPr>
        </p:nvSpPr>
        <p:spPr/>
        <p:txBody>
          <a:bodyPr/>
          <a:lstStyle/>
          <a:p>
            <a:fld id="{CB6E5133-31F0-4391-914C-5AC32DBA2C38}" type="datetime1">
              <a:rPr lang="en-US" smtClean="0"/>
            </a:fld>
            <a:endParaRPr lang="en-US"/>
          </a:p>
        </p:txBody>
      </p:sp>
      <p:sp>
        <p:nvSpPr>
          <p:cNvPr id="6" name="Footer Placeholder 5"/>
          <p:cNvSpPr>
            <a:spLocks noGrp="1"/>
          </p:cNvSpPr>
          <p:nvPr>
            <p:ph type="ftr" sz="quarter" idx="23"/>
          </p:nvPr>
        </p:nvSpPr>
        <p:spPr/>
        <p:txBody>
          <a:bodyPr/>
          <a:lstStyle/>
          <a:p>
            <a:r>
              <a:rPr lang="en-US"/>
              <a:t>Restricted and Confidential © Work Sans 10 pt</a:t>
            </a:r>
            <a:endParaRPr lang="en-US" dirty="0"/>
          </a:p>
        </p:txBody>
      </p:sp>
      <p:sp>
        <p:nvSpPr>
          <p:cNvPr id="7" name="Slide Number Placeholder 6"/>
          <p:cNvSpPr>
            <a:spLocks noGrp="1"/>
          </p:cNvSpPr>
          <p:nvPr>
            <p:ph type="sldNum" sz="quarter" idx="24"/>
          </p:nvPr>
        </p:nvSpPr>
        <p:spPr/>
        <p:txBody>
          <a:bodyPr/>
          <a:lstStyle/>
          <a:p>
            <a:fld id="{4E6DB2D9-BBD8-435B-B34A-9B8472CE273E}" type="slidenum">
              <a:rPr lang="en-US" smtClean="0"/>
            </a:fld>
            <a:endParaRPr lang="en-US" dirty="0"/>
          </a:p>
        </p:txBody>
      </p:sp>
      <p:pic>
        <p:nvPicPr>
          <p:cNvPr id="18" name="Picture 17"/>
          <p:cNvPicPr>
            <a:picLocks noChangeAspect="1"/>
          </p:cNvPicPr>
          <p:nvPr userDrawn="1"/>
        </p:nvPicPr>
        <p:blipFill>
          <a:blip r:embed="rId3" cstate="email"/>
          <a:stretch>
            <a:fillRect/>
          </a:stretch>
        </p:blipFill>
        <p:spPr>
          <a:xfrm>
            <a:off x="636589" y="6346190"/>
            <a:ext cx="761937" cy="219438"/>
          </a:xfrm>
          <a:prstGeom prst="rect">
            <a:avLst/>
          </a:prstGeom>
        </p:spPr>
      </p:pic>
      <p:sp>
        <p:nvSpPr>
          <p:cNvPr id="19"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t App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4"/>
          </p:nvPr>
        </p:nvSpPr>
        <p:spPr>
          <a:xfrm>
            <a:off x="4222800" y="1263600"/>
            <a:ext cx="3758400" cy="52092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5"/>
          </p:nvPr>
        </p:nvSpPr>
        <p:spPr>
          <a:xfrm>
            <a:off x="4825585" y="2152650"/>
            <a:ext cx="2553531" cy="34353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7" name="Subtitle"/>
          <p:cNvSpPr>
            <a:spLocks noGrp="1"/>
          </p:cNvSpPr>
          <p:nvPr>
            <p:ph type="body" sz="quarter" idx="13" hasCustomPrompt="1"/>
          </p:nvPr>
        </p:nvSpPr>
        <p:spPr>
          <a:xfrm>
            <a:off x="537458"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7"/>
          </p:nvPr>
        </p:nvSpPr>
        <p:spPr/>
        <p:txBody>
          <a:bodyPr/>
          <a:lstStyle/>
          <a:p>
            <a:fld id="{4F6DF7F0-75D8-4CD7-A029-5F0C518E544D}" type="datetime1">
              <a:rPr lang="en-US" smtClean="0"/>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showMasterSp="0" userDrawn="1">
  <p:cSld name="Tablet App 2">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8256000" cy="6858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4" name="Title 3"/>
          <p:cNvSpPr>
            <a:spLocks noGrp="1"/>
          </p:cNvSpPr>
          <p:nvPr>
            <p:ph type="title" hasCustomPrompt="1"/>
          </p:nvPr>
        </p:nvSpPr>
        <p:spPr>
          <a:xfrm>
            <a:off x="537459" y="507600"/>
            <a:ext cx="5468541" cy="600164"/>
          </a:xfrm>
        </p:spPr>
        <p:txBody>
          <a:bodyPr/>
          <a:lstStyle/>
          <a:p>
            <a:r>
              <a:rPr lang="en-US" dirty="0"/>
              <a:t>Click to edit Master title</a:t>
            </a:r>
            <a:endParaRPr lang="en-US" dirty="0"/>
          </a:p>
        </p:txBody>
      </p:sp>
      <p:sp>
        <p:nvSpPr>
          <p:cNvPr id="14" name="Text Placeholder 6"/>
          <p:cNvSpPr>
            <a:spLocks noGrp="1"/>
          </p:cNvSpPr>
          <p:nvPr>
            <p:ph type="body" sz="quarter" idx="14"/>
          </p:nvPr>
        </p:nvSpPr>
        <p:spPr>
          <a:xfrm>
            <a:off x="5810400" y="43200"/>
            <a:ext cx="6382800" cy="658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8" name="Picture Placeholder 8"/>
          <p:cNvSpPr>
            <a:spLocks noGrp="1"/>
          </p:cNvSpPr>
          <p:nvPr>
            <p:ph type="pic" sz="quarter" idx="18"/>
          </p:nvPr>
        </p:nvSpPr>
        <p:spPr>
          <a:xfrm>
            <a:off x="7176000" y="909000"/>
            <a:ext cx="5016000" cy="4860000"/>
          </a:xfrm>
          <a:prstGeom prst="rect">
            <a:avLst/>
          </a:prstGeom>
        </p:spPr>
        <p:txBody>
          <a:bodyPr/>
          <a:lstStyle>
            <a:lvl1pPr marL="0" indent="0">
              <a:buNone/>
              <a:defRPr>
                <a:noFill/>
              </a:defRPr>
            </a:lvl1pPr>
          </a:lstStyle>
          <a:p>
            <a:endParaRPr lang="en-US" dirty="0"/>
          </a:p>
        </p:txBody>
      </p:sp>
      <p:sp>
        <p:nvSpPr>
          <p:cNvPr id="9" name="Subtitle_half_left"/>
          <p:cNvSpPr>
            <a:spLocks noGrp="1"/>
          </p:cNvSpPr>
          <p:nvPr>
            <p:ph type="body" sz="quarter" idx="19"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pic>
        <p:nvPicPr>
          <p:cNvPr id="12" name="Picture 11"/>
          <p:cNvPicPr>
            <a:picLocks noChangeAspect="1"/>
          </p:cNvPicPr>
          <p:nvPr userDrawn="1"/>
        </p:nvPicPr>
        <p:blipFill>
          <a:blip r:embed="rId3" cstate="email"/>
          <a:stretch>
            <a:fillRect/>
          </a:stretch>
        </p:blipFill>
        <p:spPr>
          <a:xfrm>
            <a:off x="636589" y="6346190"/>
            <a:ext cx="761937" cy="219438"/>
          </a:xfrm>
          <a:prstGeom prst="rect">
            <a:avLst/>
          </a:prstGeom>
        </p:spPr>
      </p:pic>
      <p:sp>
        <p:nvSpPr>
          <p:cNvPr id="15"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
        <p:nvSpPr>
          <p:cNvPr id="3" name="Date Placeholder 2"/>
          <p:cNvSpPr>
            <a:spLocks noGrp="1"/>
          </p:cNvSpPr>
          <p:nvPr>
            <p:ph type="dt" sz="half" idx="20"/>
          </p:nvPr>
        </p:nvSpPr>
        <p:spPr/>
        <p:txBody>
          <a:bodyPr/>
          <a:lstStyle/>
          <a:p>
            <a:fld id="{88F286BB-3235-41D0-A506-D1EE3DA2189D}" type="datetime1">
              <a:rPr lang="en-US" smtClean="0"/>
            </a:fld>
            <a:endParaRPr lang="en-US" dirty="0"/>
          </a:p>
        </p:txBody>
      </p:sp>
      <p:sp>
        <p:nvSpPr>
          <p:cNvPr id="6" name="Footer Placeholder 5"/>
          <p:cNvSpPr>
            <a:spLocks noGrp="1"/>
          </p:cNvSpPr>
          <p:nvPr>
            <p:ph type="ftr" sz="quarter" idx="21"/>
          </p:nvPr>
        </p:nvSpPr>
        <p:spPr/>
        <p:txBody>
          <a:bodyPr/>
          <a:lstStyle/>
          <a:p>
            <a:r>
              <a:rPr lang="en-US"/>
              <a:t>Restricted and Confidential © Work Sans 10 pt</a:t>
            </a:r>
            <a:endParaRPr lang="en-US" dirty="0"/>
          </a:p>
        </p:txBody>
      </p:sp>
      <p:sp>
        <p:nvSpPr>
          <p:cNvPr id="7" name="Slide Number Placeholder 6"/>
          <p:cNvSpPr>
            <a:spLocks noGrp="1"/>
          </p:cNvSpPr>
          <p:nvPr>
            <p:ph type="sldNum" sz="quarter" idx="22"/>
          </p:nvPr>
        </p:nvSpPr>
        <p:spPr/>
        <p:txBody>
          <a:bodyPr/>
          <a:lstStyle>
            <a:lvl1pPr>
              <a:defRPr>
                <a:solidFill>
                  <a:schemeClr val="accent5"/>
                </a:solidFill>
              </a:defRPr>
            </a:lvl1pPr>
          </a:lstStyle>
          <a:p>
            <a:fld id="{4E6DB2D9-BBD8-435B-B34A-9B8472CE273E}" type="slidenum">
              <a:rPr lang="en-US" smtClean="0"/>
            </a:fld>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aptop 1">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7" name="Text Placeholder 6"/>
          <p:cNvSpPr>
            <a:spLocks noGrp="1"/>
          </p:cNvSpPr>
          <p:nvPr>
            <p:ph type="body" sz="quarter" idx="12"/>
          </p:nvPr>
        </p:nvSpPr>
        <p:spPr>
          <a:xfrm>
            <a:off x="6044400" y="349200"/>
            <a:ext cx="6148800" cy="5986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2" name="Title 1"/>
          <p:cNvSpPr>
            <a:spLocks noGrp="1"/>
          </p:cNvSpPr>
          <p:nvPr>
            <p:ph type="title" hasCustomPrompt="1"/>
          </p:nvPr>
        </p:nvSpPr>
        <p:spPr>
          <a:xfrm>
            <a:off x="537459" y="507600"/>
            <a:ext cx="6028441" cy="600164"/>
          </a:xfrm>
        </p:spPr>
        <p:txBody>
          <a:body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9" name="Picture Placeholder 8"/>
          <p:cNvSpPr>
            <a:spLocks noGrp="1"/>
          </p:cNvSpPr>
          <p:nvPr>
            <p:ph type="pic" sz="quarter" idx="13"/>
          </p:nvPr>
        </p:nvSpPr>
        <p:spPr>
          <a:xfrm>
            <a:off x="7493000" y="984250"/>
            <a:ext cx="4699000" cy="45783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8" name="Subtitle_half_left"/>
          <p:cNvSpPr>
            <a:spLocks noGrp="1"/>
          </p:cNvSpPr>
          <p:nvPr>
            <p:ph type="body" sz="quarter" idx="15" hasCustomPrompt="1"/>
          </p:nvPr>
        </p:nvSpPr>
        <p:spPr>
          <a:xfrm>
            <a:off x="536400" y="925200"/>
            <a:ext cx="60587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6"/>
          </p:nvPr>
        </p:nvSpPr>
        <p:spPr/>
        <p:txBody>
          <a:bodyPr/>
          <a:lstStyle/>
          <a:p>
            <a:fld id="{8189DEDA-8151-42A7-993D-8905CCEDA87D}" type="datetime1">
              <a:rPr lang="en-US" smtClean="0"/>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ptop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367200" y="1652400"/>
            <a:ext cx="7480800" cy="4384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435100" y="2120901"/>
            <a:ext cx="5340349" cy="334645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8" name="Date Placeholder 7"/>
          <p:cNvSpPr>
            <a:spLocks noGrp="1"/>
          </p:cNvSpPr>
          <p:nvPr>
            <p:ph type="dt" sz="half" idx="16"/>
          </p:nvPr>
        </p:nvSpPr>
        <p:spPr/>
        <p:txBody>
          <a:bodyPr/>
          <a:lstStyle/>
          <a:p>
            <a:fld id="{E76A8FF5-CD70-4481-AF59-575AA21FADC2}" type="datetime1">
              <a:rPr lang="en-US" smtClean="0"/>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7" name="Text Placeholder 6"/>
          <p:cNvSpPr>
            <a:spLocks noGrp="1"/>
          </p:cNvSpPr>
          <p:nvPr>
            <p:ph type="body" sz="quarter" idx="12"/>
          </p:nvPr>
        </p:nvSpPr>
        <p:spPr>
          <a:xfrm>
            <a:off x="4730400" y="1411200"/>
            <a:ext cx="7930800" cy="469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3"/>
          </p:nvPr>
        </p:nvSpPr>
        <p:spPr>
          <a:xfrm>
            <a:off x="5861051" y="1911350"/>
            <a:ext cx="5664200" cy="3581400"/>
          </a:xfrm>
          <a:prstGeom prst="rect">
            <a:avLst/>
          </a:prstGeom>
        </p:spPr>
        <p:txBody>
          <a:bodyPr/>
          <a:lstStyle>
            <a:lvl1pPr marL="0" indent="0">
              <a:buNone/>
              <a:defRPr>
                <a:noFill/>
              </a:defRPr>
            </a:lvl1pPr>
          </a:lstStyle>
          <a:p>
            <a:endParaRPr lang="en-US" dirty="0"/>
          </a:p>
        </p:txBody>
      </p:sp>
      <p:sp>
        <p:nvSpPr>
          <p:cNvPr id="9"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6"/>
          </p:nvPr>
        </p:nvSpPr>
        <p:spPr/>
        <p:txBody>
          <a:bodyPr/>
          <a:lstStyle/>
          <a:p>
            <a:fld id="{24F08F83-CAAD-4F7B-B850-3068DDAB3739}" type="datetime1">
              <a:rPr lang="en-US" smtClean="0"/>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ptop &amp; Mobi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4730400" y="1411200"/>
            <a:ext cx="7930800" cy="4698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5861051" y="1911350"/>
            <a:ext cx="5664200" cy="3581400"/>
          </a:xfrm>
          <a:prstGeom prst="rect">
            <a:avLst/>
          </a:prstGeom>
        </p:spPr>
        <p:txBody>
          <a:bodyPr/>
          <a:lstStyle>
            <a:lvl1pPr marL="0" indent="0">
              <a:buNone/>
              <a:defRPr>
                <a:noFill/>
              </a:defRPr>
            </a:lvl1pPr>
          </a:lstStyle>
          <a:p>
            <a:endParaRPr lang="en-US" dirty="0"/>
          </a:p>
        </p:txBody>
      </p:sp>
      <p:sp>
        <p:nvSpPr>
          <p:cNvPr id="9" name="Text Placeholder 6"/>
          <p:cNvSpPr>
            <a:spLocks noGrp="1"/>
          </p:cNvSpPr>
          <p:nvPr>
            <p:ph type="body" sz="quarter" idx="14"/>
          </p:nvPr>
        </p:nvSpPr>
        <p:spPr>
          <a:xfrm>
            <a:off x="4335780" y="1958400"/>
            <a:ext cx="2473200" cy="4449600"/>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0" name="Picture Placeholder 8"/>
          <p:cNvSpPr>
            <a:spLocks noGrp="1"/>
          </p:cNvSpPr>
          <p:nvPr>
            <p:ph type="pic" sz="quarter" idx="15"/>
          </p:nvPr>
        </p:nvSpPr>
        <p:spPr>
          <a:xfrm>
            <a:off x="4786238" y="2800350"/>
            <a:ext cx="1576462" cy="27813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1"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7" name="Date Placeholder 6"/>
          <p:cNvSpPr>
            <a:spLocks noGrp="1"/>
          </p:cNvSpPr>
          <p:nvPr>
            <p:ph type="dt" sz="half" idx="18"/>
          </p:nvPr>
        </p:nvSpPr>
        <p:spPr/>
        <p:txBody>
          <a:bodyPr/>
          <a:lstStyle/>
          <a:p>
            <a:fld id="{92BF53D2-7416-4A4F-BD71-B6F133742DC3}" type="datetime1">
              <a:rPr lang="en-US" smtClean="0"/>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owser 1">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7" name="Text Placeholder 6"/>
          <p:cNvSpPr>
            <a:spLocks noGrp="1"/>
          </p:cNvSpPr>
          <p:nvPr>
            <p:ph type="body" sz="quarter" idx="12"/>
          </p:nvPr>
        </p:nvSpPr>
        <p:spPr>
          <a:xfrm>
            <a:off x="1184400" y="360000"/>
            <a:ext cx="9806400" cy="596265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9" name="Picture Placeholder 8"/>
          <p:cNvSpPr>
            <a:spLocks noGrp="1"/>
          </p:cNvSpPr>
          <p:nvPr>
            <p:ph type="pic" sz="quarter" idx="13"/>
          </p:nvPr>
        </p:nvSpPr>
        <p:spPr>
          <a:xfrm>
            <a:off x="1473199" y="842963"/>
            <a:ext cx="9242425" cy="5195887"/>
          </a:xfrm>
          <a:prstGeom prst="rect">
            <a:avLst/>
          </a:prstGeom>
        </p:spPr>
        <p:txBody>
          <a:bodyPr/>
          <a:lstStyle>
            <a:lvl1pPr marL="0" indent="0">
              <a:buNone/>
              <a:defRPr>
                <a:noFill/>
              </a:defRPr>
            </a:lvl1pPr>
          </a:lstStyle>
          <a:p>
            <a:endParaRPr lang="en-US" dirty="0"/>
          </a:p>
        </p:txBody>
      </p:sp>
      <p:sp>
        <p:nvSpPr>
          <p:cNvPr id="2" name="Footer Placeholder 1"/>
          <p:cNvSpPr>
            <a:spLocks noGrp="1"/>
          </p:cNvSpPr>
          <p:nvPr>
            <p:ph type="ftr" sz="quarter" idx="14"/>
          </p:nvPr>
        </p:nvSpPr>
        <p:spPr/>
        <p:txBody>
          <a:bodyPr/>
          <a:lstStyle/>
          <a:p>
            <a:r>
              <a:rPr lang="en-US"/>
              <a:t>Restricted and Confidential © Work Sans 10 pt</a:t>
            </a:r>
            <a:endParaRPr lang="en-US" dirty="0"/>
          </a:p>
        </p:txBody>
      </p:sp>
      <p:sp>
        <p:nvSpPr>
          <p:cNvPr id="4" name="Date Placeholder 3"/>
          <p:cNvSpPr>
            <a:spLocks noGrp="1"/>
          </p:cNvSpPr>
          <p:nvPr>
            <p:ph type="dt" sz="half" idx="15"/>
          </p:nvPr>
        </p:nvSpPr>
        <p:spPr/>
        <p:txBody>
          <a:bodyPr/>
          <a:lstStyle/>
          <a:p>
            <a:fld id="{8E23C197-C204-4BFB-BAB6-B400A584CEBB}" type="datetime1">
              <a:rPr lang="en-US" smtClean="0"/>
            </a:fld>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rowser 2">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12192000" cy="2574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13" name="Text Placeholder 6"/>
          <p:cNvSpPr>
            <a:spLocks noGrp="1"/>
          </p:cNvSpPr>
          <p:nvPr>
            <p:ph type="body" sz="quarter" idx="15"/>
          </p:nvPr>
        </p:nvSpPr>
        <p:spPr>
          <a:xfrm>
            <a:off x="352800" y="878400"/>
            <a:ext cx="5868000" cy="5364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4" name="Picture Placeholder 8"/>
          <p:cNvSpPr>
            <a:spLocks noGrp="1"/>
          </p:cNvSpPr>
          <p:nvPr>
            <p:ph type="pic" sz="quarter" idx="16"/>
          </p:nvPr>
        </p:nvSpPr>
        <p:spPr>
          <a:xfrm>
            <a:off x="606000" y="1359000"/>
            <a:ext cx="5377846" cy="4625465"/>
          </a:xfrm>
          <a:prstGeom prst="rect">
            <a:avLst/>
          </a:prstGeom>
        </p:spPr>
        <p:txBody>
          <a:bodyPr/>
          <a:lstStyle>
            <a:lvl1pPr marL="0" indent="0">
              <a:buNone/>
              <a:defRPr>
                <a:noFill/>
              </a:defRPr>
            </a:lvl1pPr>
          </a:lstStyle>
          <a:p>
            <a:endParaRPr lang="en-US" dirty="0"/>
          </a:p>
        </p:txBody>
      </p:sp>
      <p:sp>
        <p:nvSpPr>
          <p:cNvPr id="15" name="Text Placeholder 6"/>
          <p:cNvSpPr>
            <a:spLocks noGrp="1"/>
          </p:cNvSpPr>
          <p:nvPr>
            <p:ph type="body" sz="quarter" idx="17"/>
          </p:nvPr>
        </p:nvSpPr>
        <p:spPr>
          <a:xfrm>
            <a:off x="5940000" y="878400"/>
            <a:ext cx="5868000" cy="53640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6" name="Picture Placeholder 8"/>
          <p:cNvSpPr>
            <a:spLocks noGrp="1"/>
          </p:cNvSpPr>
          <p:nvPr>
            <p:ph type="pic" sz="quarter" idx="18"/>
          </p:nvPr>
        </p:nvSpPr>
        <p:spPr>
          <a:xfrm>
            <a:off x="6186000" y="1359000"/>
            <a:ext cx="5377846" cy="4625465"/>
          </a:xfrm>
          <a:prstGeom prst="rect">
            <a:avLst/>
          </a:prstGeom>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11" name="Text Placeholder 6"/>
          <p:cNvSpPr>
            <a:spLocks noGrp="1"/>
          </p:cNvSpPr>
          <p:nvPr>
            <p:ph type="body" sz="quarter" idx="12"/>
          </p:nvPr>
        </p:nvSpPr>
        <p:spPr>
          <a:xfrm>
            <a:off x="2610000" y="324000"/>
            <a:ext cx="7048800" cy="60228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2" name="Picture Placeholder 8"/>
          <p:cNvSpPr>
            <a:spLocks noGrp="1"/>
          </p:cNvSpPr>
          <p:nvPr>
            <p:ph type="pic" sz="quarter" idx="13"/>
          </p:nvPr>
        </p:nvSpPr>
        <p:spPr>
          <a:xfrm>
            <a:off x="2902178" y="859537"/>
            <a:ext cx="6478822" cy="5195887"/>
          </a:xfrm>
          <a:prstGeom prst="rect">
            <a:avLst/>
          </a:prstGeom>
        </p:spPr>
        <p:txBody>
          <a:bodyPr/>
          <a:lstStyle>
            <a:lvl1pPr marL="0" indent="0">
              <a:buNone/>
              <a:defRPr>
                <a:noFill/>
              </a:defRPr>
            </a:lvl1pPr>
          </a:lstStyle>
          <a:p>
            <a:endParaRPr lang="en-US" dirty="0"/>
          </a:p>
        </p:txBody>
      </p:sp>
      <p:sp>
        <p:nvSpPr>
          <p:cNvPr id="2" name="Date Placeholder 1"/>
          <p:cNvSpPr>
            <a:spLocks noGrp="1"/>
          </p:cNvSpPr>
          <p:nvPr>
            <p:ph type="dt" sz="half" idx="19"/>
          </p:nvPr>
        </p:nvSpPr>
        <p:spPr/>
        <p:txBody>
          <a:bodyPr/>
          <a:lstStyle/>
          <a:p>
            <a:fld id="{7D97AD27-2029-44F7-BA2A-D71B4F94DF9E}" type="datetime1">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Background">
    <p:bg>
      <p:bgPr>
        <a:solidFill>
          <a:schemeClr val="accent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593ADA58-421F-4B30-A691-A7A08687C074}"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rowser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6057900" y="1384300"/>
            <a:ext cx="5765800" cy="468630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6357938" y="1943100"/>
            <a:ext cx="5186361" cy="3854450"/>
          </a:xfrm>
          <a:prstGeom prst="rect">
            <a:avLst/>
          </a:prstGeom>
        </p:spPr>
        <p:txBody>
          <a:bodyPr/>
          <a:lstStyle>
            <a:lvl1pPr marL="0" indent="0">
              <a:buNone/>
              <a:defRPr>
                <a:noFill/>
              </a:defRPr>
            </a:lvl1pPr>
          </a:lstStyle>
          <a:p>
            <a:endParaRPr lang="en-US" dirty="0"/>
          </a:p>
        </p:txBody>
      </p:sp>
      <p:sp>
        <p:nvSpPr>
          <p:cNvPr id="7" name="Footer Placeholder 6"/>
          <p:cNvSpPr>
            <a:spLocks noGrp="1"/>
          </p:cNvSpPr>
          <p:nvPr>
            <p:ph type="ftr" sz="quarter" idx="14"/>
          </p:nvPr>
        </p:nvSpPr>
        <p:spPr/>
        <p:txBody>
          <a:bodyPr/>
          <a:lstStyle/>
          <a:p>
            <a:r>
              <a:rPr lang="en-US"/>
              <a:t>Restricted and Confidential © Work Sans 10 pt</a:t>
            </a:r>
            <a:endParaRPr lang="en-US" dirty="0"/>
          </a:p>
        </p:txBody>
      </p:sp>
      <p:sp>
        <p:nvSpPr>
          <p:cNvPr id="8"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4" name="Date Placeholder 3"/>
          <p:cNvSpPr>
            <a:spLocks noGrp="1"/>
          </p:cNvSpPr>
          <p:nvPr>
            <p:ph type="dt" sz="half" idx="16"/>
          </p:nvPr>
        </p:nvSpPr>
        <p:spPr/>
        <p:txBody>
          <a:bodyPr/>
          <a:lstStyle/>
          <a:p>
            <a:fld id="{5F0E27F3-D3EA-4158-B2B2-31FEB3EF54DB}" type="datetime1">
              <a:rPr lang="en-US" smtClean="0"/>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04800" y="277370"/>
            <a:ext cx="11049000" cy="609600"/>
          </a:xfrm>
        </p:spPr>
        <p:txBody>
          <a:bodyPr lIns="0" tIns="0" rIns="0" bIns="0" anchor="t" anchorCtr="0">
            <a:noAutofit/>
          </a:bodyPr>
          <a:lstStyle>
            <a:lvl1pPr marL="0" indent="0">
              <a:spcBef>
                <a:spcPts val="0"/>
              </a:spcBef>
              <a:buNone/>
              <a:defRPr sz="2665">
                <a:solidFill>
                  <a:schemeClr val="tx2"/>
                </a:solidFill>
              </a:defRPr>
            </a:lvl1pPr>
            <a:lvl2pPr marL="544195" indent="0">
              <a:buNone/>
              <a:defRPr sz="2165">
                <a:solidFill>
                  <a:schemeClr val="tx1">
                    <a:tint val="75000"/>
                  </a:schemeClr>
                </a:solidFill>
              </a:defRPr>
            </a:lvl2pPr>
            <a:lvl3pPr marL="1088390" indent="0">
              <a:buNone/>
              <a:defRPr sz="1915">
                <a:solidFill>
                  <a:schemeClr val="tx1">
                    <a:tint val="75000"/>
                  </a:schemeClr>
                </a:solidFill>
              </a:defRPr>
            </a:lvl3pPr>
            <a:lvl4pPr marL="1632585" indent="0">
              <a:buNone/>
              <a:defRPr sz="1665">
                <a:solidFill>
                  <a:schemeClr val="tx1">
                    <a:tint val="75000"/>
                  </a:schemeClr>
                </a:solidFill>
              </a:defRPr>
            </a:lvl4pPr>
            <a:lvl5pPr marL="2176780" indent="0">
              <a:buNone/>
              <a:defRPr sz="1665">
                <a:solidFill>
                  <a:schemeClr val="tx1">
                    <a:tint val="75000"/>
                  </a:schemeClr>
                </a:solidFill>
              </a:defRPr>
            </a:lvl5pPr>
            <a:lvl6pPr marL="2720975" indent="0">
              <a:buNone/>
              <a:defRPr sz="1665">
                <a:solidFill>
                  <a:schemeClr val="tx1">
                    <a:tint val="75000"/>
                  </a:schemeClr>
                </a:solidFill>
              </a:defRPr>
            </a:lvl6pPr>
            <a:lvl7pPr marL="3265170" indent="0">
              <a:buNone/>
              <a:defRPr sz="1665">
                <a:solidFill>
                  <a:schemeClr val="tx1">
                    <a:tint val="75000"/>
                  </a:schemeClr>
                </a:solidFill>
              </a:defRPr>
            </a:lvl7pPr>
            <a:lvl8pPr marL="3809365" indent="0">
              <a:buNone/>
              <a:defRPr sz="1665">
                <a:solidFill>
                  <a:schemeClr val="tx1">
                    <a:tint val="75000"/>
                  </a:schemeClr>
                </a:solidFill>
              </a:defRPr>
            </a:lvl8pPr>
            <a:lvl9pPr marL="4353560" indent="0">
              <a:buNone/>
              <a:defRPr sz="1665">
                <a:solidFill>
                  <a:schemeClr val="tx1">
                    <a:tint val="75000"/>
                  </a:schemeClr>
                </a:solidFill>
              </a:defRPr>
            </a:lvl9pPr>
          </a:lstStyle>
          <a:p>
            <a:pPr lvl="0"/>
            <a:r>
              <a:rPr lang="en-US" dirty="0"/>
              <a:t>Click to edit the title</a:t>
            </a:r>
            <a:endParaRPr lang="en-US" dirty="0"/>
          </a:p>
        </p:txBody>
      </p:sp>
      <p:sp>
        <p:nvSpPr>
          <p:cNvPr id="21" name="Rectangle 20"/>
          <p:cNvSpPr/>
          <p:nvPr userDrawn="1"/>
        </p:nvSpPr>
        <p:spPr>
          <a:xfrm>
            <a:off x="11658600" y="304800"/>
            <a:ext cx="5334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1500" dirty="0">
              <a:solidFill>
                <a:prstClr val="white"/>
              </a:solidFill>
            </a:endParaRPr>
          </a:p>
        </p:txBody>
      </p:sp>
      <p:sp>
        <p:nvSpPr>
          <p:cNvPr id="15" name="Text Placeholder 14"/>
          <p:cNvSpPr>
            <a:spLocks noGrp="1"/>
          </p:cNvSpPr>
          <p:nvPr>
            <p:ph type="body" sz="quarter" idx="14" hasCustomPrompt="1"/>
          </p:nvPr>
        </p:nvSpPr>
        <p:spPr>
          <a:xfrm>
            <a:off x="304273" y="709984"/>
            <a:ext cx="11055615" cy="550333"/>
          </a:xfrm>
        </p:spPr>
        <p:txBody>
          <a:bodyPr lIns="0" tIns="0" rIns="0" bIns="0"/>
          <a:lstStyle>
            <a:lvl1pPr marL="0" indent="0">
              <a:spcBef>
                <a:spcPts val="0"/>
              </a:spcBef>
              <a:buNone/>
              <a:defRPr>
                <a:solidFill>
                  <a:schemeClr val="tx1"/>
                </a:solidFill>
              </a:defRPr>
            </a:lvl1pPr>
            <a:lvl2pPr marL="0" indent="0">
              <a:spcBef>
                <a:spcPts val="0"/>
              </a:spcBef>
              <a:buNone/>
              <a:defRPr>
                <a:solidFill>
                  <a:schemeClr val="tx1"/>
                </a:solidFill>
              </a:defRPr>
            </a:lvl2pPr>
            <a:lvl3pPr marL="0" indent="0">
              <a:spcBef>
                <a:spcPts val="0"/>
              </a:spcBef>
              <a:buNone/>
              <a:defRPr>
                <a:solidFill>
                  <a:schemeClr val="tx1"/>
                </a:solidFill>
              </a:defRPr>
            </a:lvl3pPr>
            <a:lvl4pPr marL="0" indent="0">
              <a:spcBef>
                <a:spcPts val="0"/>
              </a:spcBef>
              <a:buNone/>
              <a:defRPr>
                <a:solidFill>
                  <a:schemeClr val="tx1"/>
                </a:solidFill>
              </a:defRPr>
            </a:lvl4pPr>
            <a:lvl5pPr marL="0" indent="0">
              <a:spcBef>
                <a:spcPts val="0"/>
              </a:spcBef>
              <a:buNone/>
              <a:defRPr>
                <a:solidFill>
                  <a:schemeClr val="tx1"/>
                </a:solidFill>
              </a:defRPr>
            </a:lvl5pPr>
          </a:lstStyle>
          <a:p>
            <a:pPr lvl="0"/>
            <a:r>
              <a:rPr lang="en-US" dirty="0"/>
              <a:t>Click to add subtitle</a:t>
            </a:r>
            <a:endParaRPr lang="en-US" dirty="0"/>
          </a:p>
        </p:txBody>
      </p:sp>
      <p:sp>
        <p:nvSpPr>
          <p:cNvPr id="14" name="Content Placeholder 13"/>
          <p:cNvSpPr>
            <a:spLocks noGrp="1"/>
          </p:cNvSpPr>
          <p:nvPr>
            <p:ph sz="quarter" idx="15"/>
          </p:nvPr>
        </p:nvSpPr>
        <p:spPr>
          <a:xfrm>
            <a:off x="277792" y="1547786"/>
            <a:ext cx="11151901" cy="468345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2" name="Rectangle 21"/>
          <p:cNvSpPr/>
          <p:nvPr userDrawn="1"/>
        </p:nvSpPr>
        <p:spPr>
          <a:xfrm>
            <a:off x="0" y="6400800"/>
            <a:ext cx="12192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37" tIns="54419" rIns="108837" bIns="54419" rtlCol="0" anchor="ctr"/>
          <a:lstStyle/>
          <a:p>
            <a:pPr algn="ctr"/>
            <a:endParaRPr lang="en-US" sz="1500" dirty="0">
              <a:solidFill>
                <a:prstClr val="white"/>
              </a:solidFill>
            </a:endParaRPr>
          </a:p>
        </p:txBody>
      </p:sp>
      <p:sp>
        <p:nvSpPr>
          <p:cNvPr id="23" name="Date Placeholder 3"/>
          <p:cNvSpPr>
            <a:spLocks noGrp="1"/>
          </p:cNvSpPr>
          <p:nvPr>
            <p:ph type="dt" sz="half" idx="10"/>
          </p:nvPr>
        </p:nvSpPr>
        <p:spPr>
          <a:xfrm>
            <a:off x="762000" y="6515100"/>
            <a:ext cx="609600" cy="228600"/>
          </a:xfrm>
        </p:spPr>
        <p:txBody>
          <a:bodyPr/>
          <a:lstStyle>
            <a:lvl1pPr>
              <a:defRPr sz="835">
                <a:solidFill>
                  <a:schemeClr val="bg1"/>
                </a:solidFill>
              </a:defRPr>
            </a:lvl1pPr>
          </a:lstStyle>
          <a:p>
            <a:fld id="{DA09BAAC-CA03-417C-9ABE-6D7D8C0F8FBC}" type="datetime1">
              <a:rPr lang="en-US" smtClean="0">
                <a:solidFill>
                  <a:prstClr val="white"/>
                </a:solidFill>
              </a:rPr>
            </a:fld>
            <a:endParaRPr lang="en-US" dirty="0">
              <a:solidFill>
                <a:prstClr val="white"/>
              </a:solidFill>
            </a:endParaRPr>
          </a:p>
        </p:txBody>
      </p:sp>
      <p:sp>
        <p:nvSpPr>
          <p:cNvPr id="24" name="Footer Placeholder 4"/>
          <p:cNvSpPr>
            <a:spLocks noGrp="1"/>
          </p:cNvSpPr>
          <p:nvPr>
            <p:ph type="ftr" sz="quarter" idx="11"/>
          </p:nvPr>
        </p:nvSpPr>
        <p:spPr>
          <a:xfrm>
            <a:off x="3124200" y="6515100"/>
            <a:ext cx="7848600" cy="228600"/>
          </a:xfrm>
        </p:spPr>
        <p:txBody>
          <a:bodyPr/>
          <a:lstStyle>
            <a:lvl1pPr>
              <a:defRPr sz="835">
                <a:solidFill>
                  <a:schemeClr val="bg1"/>
                </a:solidFill>
              </a:defRPr>
            </a:lvl1pPr>
          </a:lstStyle>
          <a:p>
            <a:r>
              <a:rPr lang="en-US">
                <a:solidFill>
                  <a:prstClr val="white"/>
                </a:solidFill>
              </a:rPr>
              <a:t>Restricted and Confidential © Work Sans 10 pt</a:t>
            </a:r>
            <a:endParaRPr lang="en-US" dirty="0">
              <a:solidFill>
                <a:prstClr val="white"/>
              </a:solidFill>
            </a:endParaRPr>
          </a:p>
        </p:txBody>
      </p:sp>
      <p:sp>
        <p:nvSpPr>
          <p:cNvPr id="25" name="Slide Number Placeholder 5"/>
          <p:cNvSpPr>
            <a:spLocks noGrp="1"/>
          </p:cNvSpPr>
          <p:nvPr>
            <p:ph type="sldNum" sz="quarter" idx="12"/>
          </p:nvPr>
        </p:nvSpPr>
        <p:spPr>
          <a:xfrm>
            <a:off x="304800" y="6515100"/>
            <a:ext cx="304800" cy="228600"/>
          </a:xfrm>
        </p:spPr>
        <p:txBody>
          <a:bodyPr/>
          <a:lstStyle>
            <a:lvl1pPr>
              <a:defRPr sz="835">
                <a:solidFill>
                  <a:schemeClr val="bg1"/>
                </a:solidFill>
              </a:defRPr>
            </a:lvl1pPr>
          </a:lstStyle>
          <a:p>
            <a:fld id="{19A725F3-83D0-4529-A15C-9D644B8C51E0}" type="slidenum">
              <a:rPr lang="en-US" smtClean="0">
                <a:solidFill>
                  <a:prstClr val="white"/>
                </a:solidFill>
              </a:rPr>
            </a:fld>
            <a:endParaRPr lang="en-US" dirty="0">
              <a:solidFill>
                <a:prstClr val="white"/>
              </a:solidFill>
            </a:endParaRPr>
          </a:p>
        </p:txBody>
      </p:sp>
      <p:cxnSp>
        <p:nvCxnSpPr>
          <p:cNvPr id="26" name="Straight Connector 25"/>
          <p:cNvCxnSpPr/>
          <p:nvPr userDrawn="1"/>
        </p:nvCxnSpPr>
        <p:spPr>
          <a:xfrm rot="5400000">
            <a:off x="519642" y="6628342"/>
            <a:ext cx="228600" cy="21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1293283" y="6628342"/>
            <a:ext cx="228600" cy="21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a:off x="2865967" y="6628342"/>
            <a:ext cx="228600" cy="21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Footer Placeholder 4"/>
          <p:cNvSpPr txBox="1"/>
          <p:nvPr userDrawn="1"/>
        </p:nvSpPr>
        <p:spPr>
          <a:xfrm>
            <a:off x="1513418" y="6515100"/>
            <a:ext cx="1381125" cy="228600"/>
          </a:xfrm>
          <a:prstGeom prst="rect">
            <a:avLst/>
          </a:prstGeom>
        </p:spPr>
        <p:txBody>
          <a:bodyPr vert="horz" lIns="0" tIns="0" rIns="0" bIns="0" rtlCol="0" anchor="ctr"/>
          <a:lstStyle>
            <a:lvl1pPr>
              <a:defRPr sz="800"/>
            </a:lvl1pPr>
          </a:lstStyle>
          <a:p>
            <a:pPr defTabSz="762000">
              <a:defRPr/>
            </a:pPr>
            <a:r>
              <a:rPr lang="en-US" sz="835" dirty="0">
                <a:solidFill>
                  <a:prstClr val="white"/>
                </a:solidFill>
                <a:cs typeface="Segoe UI" panose="020B0502040204020203" pitchFamily="34" charset="0"/>
              </a:rPr>
              <a:t>© KPIT Technologies Limited</a:t>
            </a:r>
            <a:endParaRPr lang="en-US" sz="835" dirty="0">
              <a:solidFill>
                <a:prstClr val="white"/>
              </a:solidFill>
              <a:cs typeface="Segoe UI" panose="020B0502040204020203" pitchFamily="34" charset="0"/>
            </a:endParaRPr>
          </a:p>
        </p:txBody>
      </p:sp>
      <p:sp>
        <p:nvSpPr>
          <p:cNvPr id="30" name="Rectangle 29"/>
          <p:cNvSpPr/>
          <p:nvPr userDrawn="1"/>
        </p:nvSpPr>
        <p:spPr>
          <a:xfrm>
            <a:off x="0" y="6339192"/>
            <a:ext cx="12192000" cy="616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837" tIns="54419" rIns="108837" bIns="54419" rtlCol="0" anchor="ctr"/>
          <a:lstStyle/>
          <a:p>
            <a:pPr algn="ctr"/>
            <a:endParaRPr lang="en-US" sz="1500" dirty="0">
              <a:solidFill>
                <a:prstClr val="white"/>
              </a:solidFill>
            </a:endParaRPr>
          </a:p>
        </p:txBody>
      </p:sp>
      <p:pic>
        <p:nvPicPr>
          <p:cNvPr id="31" name="Picture 30" descr="KPIT logo-(RGB).png"/>
          <p:cNvPicPr>
            <a:picLocks noChangeAspect="1"/>
          </p:cNvPicPr>
          <p:nvPr userDrawn="1"/>
        </p:nvPicPr>
        <p:blipFill>
          <a:blip r:embed="rId2" cstate="email"/>
          <a:stretch>
            <a:fillRect/>
          </a:stretch>
        </p:blipFill>
        <p:spPr>
          <a:xfrm>
            <a:off x="11138152" y="6369998"/>
            <a:ext cx="1065490" cy="4880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2" name="Footer Placeholder 1"/>
          <p:cNvSpPr>
            <a:spLocks noGrp="1"/>
          </p:cNvSpPr>
          <p:nvPr>
            <p:ph type="ftr" sz="quarter" idx="11"/>
          </p:nvPr>
        </p:nvSpPr>
        <p:spPr/>
        <p:txBody>
          <a:bodyPr/>
          <a:lstStyle/>
          <a:p>
            <a:r>
              <a:rPr lang="en-US"/>
              <a:t>Restricted and Confidential © Work Sans 10 pt</a:t>
            </a:r>
            <a:endParaRPr lang="en-US" dirty="0"/>
          </a:p>
        </p:txBody>
      </p:sp>
      <p:sp>
        <p:nvSpPr>
          <p:cNvPr id="5" name="Date Placeholder 4"/>
          <p:cNvSpPr>
            <a:spLocks noGrp="1"/>
          </p:cNvSpPr>
          <p:nvPr>
            <p:ph type="dt" sz="half" idx="12"/>
          </p:nvPr>
        </p:nvSpPr>
        <p:spPr/>
        <p:txBody>
          <a:bodyPr/>
          <a:lstStyle/>
          <a:p>
            <a:fld id="{9129D5D6-4411-44CC-830B-B0EE82EDE9B8}" type="datetime1">
              <a:rPr lang="en-US" smtClean="0"/>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6" name="Date Placeholder 5"/>
          <p:cNvSpPr>
            <a:spLocks noGrp="1"/>
          </p:cNvSpPr>
          <p:nvPr>
            <p:ph type="dt" sz="half" idx="12"/>
          </p:nvPr>
        </p:nvSpPr>
        <p:spPr/>
        <p:txBody>
          <a:bodyPr/>
          <a:lstStyle/>
          <a:p>
            <a:fld id="{B0F07EC8-0730-4387-A41F-E232E92726DE}" type="datetime1">
              <a:rPr lang="en-US" smtClean="0"/>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Subtitle"/>
          <p:cNvSpPr>
            <a:spLocks noGrp="1"/>
          </p:cNvSpPr>
          <p:nvPr>
            <p:ph type="body" sz="quarter" idx="12" hasCustomPrompt="1"/>
          </p:nvPr>
        </p:nvSpPr>
        <p:spPr>
          <a:xfrm>
            <a:off x="536400" y="1041188"/>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3"/>
          </p:nvPr>
        </p:nvSpPr>
        <p:spPr/>
        <p:txBody>
          <a:bodyPr/>
          <a:lstStyle/>
          <a:p>
            <a:fld id="{FFA1A5EA-65EA-49D9-9616-C58BC31F7AD0}" type="datetime1">
              <a:rPr lang="en-US" smtClean="0"/>
            </a:fld>
            <a:endParaRPr lang="en-US"/>
          </a:p>
        </p:txBody>
      </p:sp>
      <p:sp>
        <p:nvSpPr>
          <p:cNvPr id="9" name="Title 8"/>
          <p:cNvSpPr>
            <a:spLocks noGrp="1"/>
          </p:cNvSpPr>
          <p:nvPr>
            <p:ph type="title"/>
          </p:nvPr>
        </p:nvSpPr>
        <p:spPr/>
        <p:txBody>
          <a:bodyPr/>
          <a:lstStyle/>
          <a:p>
            <a:r>
              <a:rPr lang="en-US" dirty="0"/>
              <a:t>Click to edit Master title style</a:t>
            </a:r>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Subtitle"/>
          <p:cNvSpPr>
            <a:spLocks noGrp="1"/>
          </p:cNvSpPr>
          <p:nvPr>
            <p:ph type="body" sz="quarter" idx="12" hasCustomPrompt="1"/>
          </p:nvPr>
        </p:nvSpPr>
        <p:spPr>
          <a:xfrm>
            <a:off x="536400" y="1041188"/>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3"/>
          </p:nvPr>
        </p:nvSpPr>
        <p:spPr/>
        <p:txBody>
          <a:bodyPr/>
          <a:lstStyle/>
          <a:p>
            <a:fld id="{1BBF6BAB-97EF-4453-8618-3324C3A8DC56}" type="datetime1">
              <a:rPr lang="en-US" smtClean="0"/>
            </a:fld>
            <a:endParaRPr lang="en-US"/>
          </a:p>
        </p:txBody>
      </p:sp>
      <p:sp>
        <p:nvSpPr>
          <p:cNvPr id="9" name="Title 8"/>
          <p:cNvSpPr>
            <a:spLocks noGrp="1"/>
          </p:cNvSpPr>
          <p:nvPr>
            <p:ph type="title"/>
          </p:nvPr>
        </p:nvSpPr>
        <p:spPr/>
        <p:txBody>
          <a:bodyPr/>
          <a:lstStyle/>
          <a:p>
            <a:r>
              <a:rPr lang="en-US" dirty="0"/>
              <a:t>Click to edit Master title style</a:t>
            </a:r>
            <a:endParaRPr lang="en-US" dirty="0"/>
          </a:p>
        </p:txBody>
      </p:sp>
      <p:sp>
        <p:nvSpPr>
          <p:cNvPr id="6" name="Text Placeholder 5"/>
          <p:cNvSpPr>
            <a:spLocks noGrp="1"/>
          </p:cNvSpPr>
          <p:nvPr>
            <p:ph type="body" sz="quarter" idx="14"/>
          </p:nvPr>
        </p:nvSpPr>
        <p:spPr>
          <a:xfrm>
            <a:off x="536575" y="1641352"/>
            <a:ext cx="11117263" cy="431336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2583408B-3736-48BD-8A40-50EA2FB8A9E5}"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pening">
    <p:spTree>
      <p:nvGrpSpPr>
        <p:cNvPr id="1" name=""/>
        <p:cNvGrpSpPr/>
        <p:nvPr/>
      </p:nvGrpSpPr>
      <p:grpSpPr>
        <a:xfrm>
          <a:off x="0" y="0"/>
          <a:ext cx="0" cy="0"/>
          <a:chOff x="0" y="0"/>
          <a:chExt cx="0" cy="0"/>
        </a:xfrm>
      </p:grpSpPr>
      <p:sp>
        <p:nvSpPr>
          <p:cNvPr id="7" name="Picture Placeholder 6"/>
          <p:cNvSpPr>
            <a:spLocks noGrp="1"/>
          </p:cNvSpPr>
          <p:nvPr>
            <p:ph type="pic" sz="quarter" idx="19"/>
          </p:nvPr>
        </p:nvSpPr>
        <p:spPr>
          <a:xfrm>
            <a:off x="0" y="0"/>
            <a:ext cx="12192000" cy="6858000"/>
          </a:xfrm>
          <a:solidFill>
            <a:schemeClr val="bg1">
              <a:lumMod val="65000"/>
            </a:schemeClr>
          </a:solidFill>
        </p:spPr>
        <p:txBody>
          <a:bodyPr/>
          <a:lstStyle>
            <a:lvl1pPr marL="0" indent="0">
              <a:buNone/>
              <a:defRPr>
                <a:noFill/>
              </a:defRPr>
            </a:lvl1pPr>
          </a:lstStyle>
          <a:p>
            <a:endParaRPr lang="en-US"/>
          </a:p>
        </p:txBody>
      </p:sp>
      <p:sp>
        <p:nvSpPr>
          <p:cNvPr id="2" name="Title_big_white"/>
          <p:cNvSpPr>
            <a:spLocks noGrp="1"/>
          </p:cNvSpPr>
          <p:nvPr>
            <p:ph type="title"/>
          </p:nvPr>
        </p:nvSpPr>
        <p:spPr>
          <a:xfrm>
            <a:off x="537459" y="2404367"/>
            <a:ext cx="11117083" cy="707886"/>
          </a:xfrm>
        </p:spPr>
        <p:txBody>
          <a:bodyPr/>
          <a:lstStyle>
            <a:lvl1pPr>
              <a:defRPr sz="4000" spc="0" baseline="0">
                <a:solidFill>
                  <a:srgbClr val="FFFFFF"/>
                </a:solidFill>
                <a:latin typeface="+mj-lt"/>
              </a:defRPr>
            </a:lvl1pPr>
          </a:lstStyle>
          <a:p>
            <a:r>
              <a:rPr lang="en-US" dirty="0"/>
              <a:t>Click to edit Master title style</a:t>
            </a:r>
            <a:endParaRPr lang="en-US" dirty="0"/>
          </a:p>
        </p:txBody>
      </p:sp>
      <p:sp>
        <p:nvSpPr>
          <p:cNvPr id="10" name="Text Placeholder 8"/>
          <p:cNvSpPr>
            <a:spLocks noGrp="1"/>
          </p:cNvSpPr>
          <p:nvPr>
            <p:ph type="body" sz="quarter" idx="16" hasCustomPrompt="1"/>
          </p:nvPr>
        </p:nvSpPr>
        <p:spPr>
          <a:xfrm>
            <a:off x="647048" y="1837478"/>
            <a:ext cx="1705898" cy="373170"/>
          </a:xfrm>
          <a:prstGeom prst="rect">
            <a:avLst/>
          </a:prstGeom>
          <a:solidFill>
            <a:schemeClr val="accent1"/>
          </a:solidFill>
        </p:spPr>
        <p:txBody>
          <a:bodyPr wrap="none" lIns="324000" tIns="36000" rIns="324000" bIns="36000" anchor="ctr" anchorCtr="0">
            <a:spAutoFit/>
          </a:bodyPr>
          <a:lstStyle>
            <a:lvl1pPr marL="0" indent="0" algn="l">
              <a:buNone/>
              <a:defRPr>
                <a:solidFill>
                  <a:schemeClr val="tx1"/>
                </a:solidFill>
                <a:latin typeface="+mj-lt"/>
                <a:ea typeface="Work Sans" panose="00000500000000000000" pitchFamily="2" charset="0"/>
                <a:cs typeface="Work Sans" panose="00000500000000000000" pitchFamily="2" charset="0"/>
              </a:defRPr>
            </a:lvl1pPr>
          </a:lstStyle>
          <a:p>
            <a:pPr lvl="0"/>
            <a:r>
              <a:rPr lang="en-US" dirty="0"/>
              <a:t>Add Date</a:t>
            </a:r>
            <a:endParaRPr lang="en-US"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background">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2" name="Title_white"/>
          <p:cNvSpPr>
            <a:spLocks noGrp="1"/>
          </p:cNvSpPr>
          <p:nvPr>
            <p:ph type="title"/>
          </p:nvPr>
        </p:nvSpPr>
        <p:spPr/>
        <p:txBody>
          <a:bodyPr/>
          <a:lstStyle>
            <a:lvl1pPr>
              <a:defRPr>
                <a:solidFill>
                  <a:srgbClr val="FFFFFF"/>
                </a:solidFill>
              </a:defRPr>
            </a:lvl1pPr>
          </a:lstStyle>
          <a:p>
            <a:r>
              <a:rPr lang="en-US" dirty="0"/>
              <a:t>Click to edit Master title style</a:t>
            </a:r>
            <a:endParaRPr lang="en-US" dirty="0"/>
          </a:p>
        </p:txBody>
      </p:sp>
      <p:sp>
        <p:nvSpPr>
          <p:cNvPr id="8" name="Date Placeholder 7"/>
          <p:cNvSpPr>
            <a:spLocks noGrp="1"/>
          </p:cNvSpPr>
          <p:nvPr>
            <p:ph type="dt" sz="half" idx="14"/>
          </p:nvPr>
        </p:nvSpPr>
        <p:spPr/>
        <p:txBody>
          <a:bodyPr/>
          <a:lstStyle>
            <a:lvl1pPr>
              <a:defRPr>
                <a:solidFill>
                  <a:srgbClr val="FFFFFF"/>
                </a:solidFill>
              </a:defRPr>
            </a:lvl1pPr>
          </a:lstStyle>
          <a:p>
            <a:fld id="{BCB6FEEE-E69E-4883-98EC-CC4B9856CF70}"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Opening">
    <p:bg>
      <p:bgPr>
        <a:solidFill>
          <a:schemeClr val="accent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9"/>
          </p:nvPr>
        </p:nvSpPr>
        <p:spPr>
          <a:xfrm>
            <a:off x="0" y="0"/>
            <a:ext cx="12192000" cy="6858000"/>
          </a:xfrm>
          <a:solidFill>
            <a:schemeClr val="bg1">
              <a:lumMod val="65000"/>
            </a:schemeClr>
          </a:solidFill>
        </p:spPr>
        <p:txBody>
          <a:bodyPr/>
          <a:lstStyle>
            <a:lvl1pPr marL="0" indent="0">
              <a:buNone/>
              <a:defRPr>
                <a:noFill/>
              </a:defRPr>
            </a:lvl1pPr>
          </a:lstStyle>
          <a:p>
            <a:endParaRPr lang="en-US"/>
          </a:p>
        </p:txBody>
      </p:sp>
      <p:sp>
        <p:nvSpPr>
          <p:cNvPr id="2" name="Title_big_white"/>
          <p:cNvSpPr>
            <a:spLocks noGrp="1"/>
          </p:cNvSpPr>
          <p:nvPr>
            <p:ph type="title"/>
          </p:nvPr>
        </p:nvSpPr>
        <p:spPr>
          <a:xfrm>
            <a:off x="537459" y="2404367"/>
            <a:ext cx="11117083" cy="707886"/>
          </a:xfrm>
        </p:spPr>
        <p:txBody>
          <a:bodyPr/>
          <a:lstStyle>
            <a:lvl1pPr>
              <a:defRPr sz="4000" spc="0" baseline="0">
                <a:solidFill>
                  <a:srgbClr val="FFFFFF"/>
                </a:solidFill>
                <a:latin typeface="+mj-lt"/>
              </a:defRPr>
            </a:lvl1pPr>
          </a:lstStyle>
          <a:p>
            <a:r>
              <a:rPr lang="en-US" dirty="0"/>
              <a:t>Click to edit Master title style</a:t>
            </a:r>
            <a:endParaRPr lang="en-US" dirty="0"/>
          </a:p>
        </p:txBody>
      </p:sp>
      <p:sp>
        <p:nvSpPr>
          <p:cNvPr id="10" name="Text Placeholder 8"/>
          <p:cNvSpPr>
            <a:spLocks noGrp="1"/>
          </p:cNvSpPr>
          <p:nvPr>
            <p:ph type="body" sz="quarter" idx="16" hasCustomPrompt="1"/>
          </p:nvPr>
        </p:nvSpPr>
        <p:spPr>
          <a:xfrm>
            <a:off x="647048" y="1837478"/>
            <a:ext cx="1705898" cy="373170"/>
          </a:xfrm>
          <a:prstGeom prst="rect">
            <a:avLst/>
          </a:prstGeom>
          <a:solidFill>
            <a:schemeClr val="accent1"/>
          </a:solidFill>
        </p:spPr>
        <p:txBody>
          <a:bodyPr wrap="none" lIns="324000" tIns="36000" rIns="324000" bIns="36000" anchor="ctr" anchorCtr="0">
            <a:spAutoFit/>
          </a:bodyPr>
          <a:lstStyle>
            <a:lvl1pPr marL="0" indent="0" algn="l">
              <a:buNone/>
              <a:defRPr>
                <a:solidFill>
                  <a:schemeClr val="tx1"/>
                </a:solidFill>
                <a:latin typeface="+mj-lt"/>
                <a:ea typeface="Work Sans" panose="00000500000000000000" pitchFamily="2" charset="0"/>
                <a:cs typeface="Work Sans" panose="00000500000000000000" pitchFamily="2" charset="0"/>
              </a:defRPr>
            </a:lvl1pPr>
          </a:lstStyle>
          <a:p>
            <a:pPr lvl="0"/>
            <a:r>
              <a:rPr lang="en-US" dirty="0"/>
              <a:t>Add Date</a:t>
            </a:r>
            <a:endParaRPr lang="en-US" dirty="0"/>
          </a:p>
        </p:txBody>
      </p:sp>
      <p:sp>
        <p:nvSpPr>
          <p:cNvPr id="9" name="Footer Placeholder 8"/>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Subtitle with background">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2" name="Title_white"/>
          <p:cNvSpPr>
            <a:spLocks noGrp="1"/>
          </p:cNvSpPr>
          <p:nvPr>
            <p:ph type="title"/>
          </p:nvPr>
        </p:nvSpPr>
        <p:spPr/>
        <p:txBody>
          <a:bodyPr/>
          <a:lstStyle>
            <a:lvl1pPr>
              <a:defRPr>
                <a:solidFill>
                  <a:srgbClr val="FFFFFF"/>
                </a:solidFill>
              </a:defRPr>
            </a:lvl1pPr>
          </a:lstStyle>
          <a:p>
            <a:r>
              <a:rPr lang="en-US" dirty="0"/>
              <a:t>Click to edit Master title style</a:t>
            </a:r>
            <a:endParaRPr lang="en-US" dirty="0"/>
          </a:p>
        </p:txBody>
      </p:sp>
      <p:sp>
        <p:nvSpPr>
          <p:cNvPr id="6" name="Subtitle_whit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solidFill>
                  <a:srgbClr val="FFFFFF"/>
                </a:solidFill>
                <a:latin typeface="Work Sans Light" panose="00000400000000000000" pitchFamily="2" charset="0"/>
              </a:defRPr>
            </a:lvl1pPr>
          </a:lstStyle>
          <a:p>
            <a:pPr lvl="0"/>
            <a:r>
              <a:rPr lang="en-US" dirty="0"/>
              <a:t>Subtitle goes here</a:t>
            </a:r>
            <a:endParaRPr lang="en-US" dirty="0"/>
          </a:p>
        </p:txBody>
      </p:sp>
      <p:sp>
        <p:nvSpPr>
          <p:cNvPr id="9" name="Date Placeholder 8"/>
          <p:cNvSpPr>
            <a:spLocks noGrp="1"/>
          </p:cNvSpPr>
          <p:nvPr>
            <p:ph type="dt" sz="half" idx="15"/>
          </p:nvPr>
        </p:nvSpPr>
        <p:spPr/>
        <p:txBody>
          <a:bodyPr/>
          <a:lstStyle>
            <a:lvl1pPr>
              <a:defRPr>
                <a:solidFill>
                  <a:srgbClr val="FFFFFF"/>
                </a:solidFill>
              </a:defRPr>
            </a:lvl1pPr>
          </a:lstStyle>
          <a:p>
            <a:fld id="{2EF6F05A-372D-4CB0-80AE-50053748CE90}" type="datetime1">
              <a:rPr lang="en-US" smtClean="0"/>
            </a:fld>
            <a:endParaRPr lang="en-US" dirty="0"/>
          </a:p>
        </p:txBody>
      </p:sp>
      <p:sp>
        <p:nvSpPr>
          <p:cNvPr id="10" name="Footer Placeholder 9"/>
          <p:cNvSpPr>
            <a:spLocks noGrp="1"/>
          </p:cNvSpPr>
          <p:nvPr>
            <p:ph type="ftr" sz="quarter" idx="16"/>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17"/>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background 2">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2" name="Title_big_white"/>
          <p:cNvSpPr>
            <a:spLocks noGrp="1"/>
          </p:cNvSpPr>
          <p:nvPr>
            <p:ph type="title"/>
          </p:nvPr>
        </p:nvSpPr>
        <p:spPr>
          <a:xfrm>
            <a:off x="537459" y="515462"/>
            <a:ext cx="11117083" cy="800219"/>
          </a:xfrm>
        </p:spPr>
        <p:txBody>
          <a:bodyPr/>
          <a:lstStyle>
            <a:lvl1pPr>
              <a:defRPr sz="4600">
                <a:solidFill>
                  <a:srgbClr val="FFFFFF"/>
                </a:solidFill>
                <a:latin typeface="+mj-lt"/>
              </a:defRPr>
            </a:lvl1pPr>
          </a:lstStyle>
          <a:p>
            <a:r>
              <a:rPr lang="en-US" dirty="0"/>
              <a:t>Click to edit Master title style</a:t>
            </a:r>
            <a:endParaRPr lang="en-US" dirty="0"/>
          </a:p>
        </p:txBody>
      </p:sp>
      <p:sp>
        <p:nvSpPr>
          <p:cNvPr id="8" name="Date Placeholder 7"/>
          <p:cNvSpPr>
            <a:spLocks noGrp="1"/>
          </p:cNvSpPr>
          <p:nvPr>
            <p:ph type="dt" sz="half" idx="14"/>
          </p:nvPr>
        </p:nvSpPr>
        <p:spPr/>
        <p:txBody>
          <a:bodyPr/>
          <a:lstStyle>
            <a:lvl1pPr>
              <a:defRPr>
                <a:solidFill>
                  <a:srgbClr val="FFFFFF"/>
                </a:solidFill>
              </a:defRPr>
            </a:lvl1pPr>
          </a:lstStyle>
          <a:p>
            <a:fld id="{38231D74-FBC6-4427-A345-AAEE21779ADE}"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ottom with background">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2" name="Title_big_bottom"/>
          <p:cNvSpPr>
            <a:spLocks noGrp="1"/>
          </p:cNvSpPr>
          <p:nvPr>
            <p:ph type="title"/>
          </p:nvPr>
        </p:nvSpPr>
        <p:spPr>
          <a:xfrm>
            <a:off x="537459" y="4376267"/>
            <a:ext cx="11117083" cy="800219"/>
          </a:xfrm>
        </p:spPr>
        <p:txBody>
          <a:bodyPr/>
          <a:lstStyle>
            <a:lvl1pPr>
              <a:defRPr sz="4600">
                <a:solidFill>
                  <a:srgbClr val="FFFFFF"/>
                </a:solidFill>
                <a:latin typeface="+mj-lt"/>
              </a:defRPr>
            </a:lvl1pPr>
          </a:lstStyle>
          <a:p>
            <a:r>
              <a:rPr lang="en-US" dirty="0"/>
              <a:t>Click to edit Master title style</a:t>
            </a:r>
            <a:endParaRPr lang="en-US" dirty="0"/>
          </a:p>
        </p:txBody>
      </p:sp>
      <p:sp>
        <p:nvSpPr>
          <p:cNvPr id="8" name="Date Placeholder 7"/>
          <p:cNvSpPr>
            <a:spLocks noGrp="1"/>
          </p:cNvSpPr>
          <p:nvPr>
            <p:ph type="dt" sz="half" idx="14"/>
          </p:nvPr>
        </p:nvSpPr>
        <p:spPr/>
        <p:txBody>
          <a:bodyPr/>
          <a:lstStyle>
            <a:lvl1pPr>
              <a:defRPr>
                <a:solidFill>
                  <a:srgbClr val="FFFFFF"/>
                </a:solidFill>
              </a:defRPr>
            </a:lvl1pPr>
          </a:lstStyle>
          <a:p>
            <a:fld id="{38F11301-509A-4277-BF56-8D67BE607DFE}"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enter with background">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2242484"/>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42A0C3B5-4B70-4F20-8B30-1EF9E2AEBB0F}"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middle with background">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2995024"/>
            <a:ext cx="11117083" cy="800219"/>
          </a:xfrm>
        </p:spPr>
        <p:txBody>
          <a:bodyPr anchor="ctr"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A64CD065-E69C-43EF-A6C3-6017B9A7435E}"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enter with background 2">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1188800"/>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7"/>
          </p:nvPr>
        </p:nvSpPr>
        <p:spPr/>
        <p:txBody>
          <a:bodyPr/>
          <a:lstStyle>
            <a:lvl1pPr>
              <a:defRPr>
                <a:solidFill>
                  <a:srgbClr val="FFFFFF"/>
                </a:solidFill>
              </a:defRPr>
            </a:lvl1pPr>
          </a:lstStyle>
          <a:p>
            <a:fld id="{AF3C034B-366F-4B9C-9F83-D80FC45ED3DE}" type="datetime1">
              <a:rPr lang="en-US" smtClean="0"/>
            </a:fld>
            <a:endParaRPr lang="en-US" dirty="0"/>
          </a:p>
        </p:txBody>
      </p:sp>
      <p:sp>
        <p:nvSpPr>
          <p:cNvPr id="8" name="Footer Placeholder 7"/>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center with background 3">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114" name="Title_big_white"/>
          <p:cNvSpPr>
            <a:spLocks noGrp="1"/>
          </p:cNvSpPr>
          <p:nvPr>
            <p:ph type="title"/>
          </p:nvPr>
        </p:nvSpPr>
        <p:spPr>
          <a:xfrm>
            <a:off x="537459" y="1843561"/>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9" name="Slide Number Placeholder 8"/>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14" name="Title_big_white"/>
          <p:cNvSpPr>
            <a:spLocks noGrp="1"/>
          </p:cNvSpPr>
          <p:nvPr>
            <p:ph type="title"/>
          </p:nvPr>
        </p:nvSpPr>
        <p:spPr>
          <a:xfrm>
            <a:off x="537459" y="3001960"/>
            <a:ext cx="11117083" cy="1892826"/>
          </a:xfrm>
        </p:spPr>
        <p:txBody>
          <a:bodyPr anchor="t" anchorCtr="0"/>
          <a:lstStyle>
            <a:lvl1pPr algn="ctr">
              <a:lnSpc>
                <a:spcPct val="90000"/>
              </a:lnSpc>
              <a:defRPr sz="6500" b="0" spc="0" baseline="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defRPr>
            </a:lvl1pPr>
          </a:lstStyle>
          <a:p>
            <a:r>
              <a:rPr lang="en-US" dirty="0"/>
              <a:t>Click to edit Master title style</a:t>
            </a:r>
            <a:endParaRPr lang="en-US" dirty="0"/>
          </a:p>
        </p:txBody>
      </p:sp>
      <p:sp>
        <p:nvSpPr>
          <p:cNvPr id="5" name="Date Placeholder 4"/>
          <p:cNvSpPr>
            <a:spLocks noGrp="1"/>
          </p:cNvSpPr>
          <p:nvPr>
            <p:ph type="dt" sz="half" idx="16"/>
          </p:nvPr>
        </p:nvSpPr>
        <p:spPr/>
        <p:txBody>
          <a:bodyPr/>
          <a:lstStyle>
            <a:lvl1pPr>
              <a:defRPr>
                <a:solidFill>
                  <a:srgbClr val="FFFFFF"/>
                </a:solidFill>
              </a:defRPr>
            </a:lvl1pPr>
          </a:lstStyle>
          <a:p>
            <a:fld id="{4A36AFF9-90A0-4477-9653-3D8DE187C7AC}" type="datetime1">
              <a:rPr lang="en-US" smtClean="0"/>
            </a:fld>
            <a:endParaRPr lang="en-US" dirty="0"/>
          </a:p>
        </p:txBody>
      </p:sp>
      <p:sp>
        <p:nvSpPr>
          <p:cNvPr id="7" name="Footer Placeholder 6"/>
          <p:cNvSpPr>
            <a:spLocks noGrp="1"/>
          </p:cNvSpPr>
          <p:nvPr>
            <p:ph type="ftr" sz="quarter" idx="17"/>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8" name="Slide Number Placeholder 7"/>
          <p:cNvSpPr>
            <a:spLocks noGrp="1"/>
          </p:cNvSpPr>
          <p:nvPr>
            <p:ph type="sldNum" sz="quarter" idx="18"/>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half background right">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537460" y="505937"/>
            <a:ext cx="5245824" cy="584775"/>
          </a:xfrm>
        </p:spPr>
        <p:txBody>
          <a:bodyPr/>
          <a:lstStyle/>
          <a:p>
            <a:r>
              <a:rPr lang="en-US" dirty="0"/>
              <a:t>Click to edit Master title</a:t>
            </a:r>
            <a:endParaRPr lang="en-US" dirty="0"/>
          </a:p>
        </p:txBody>
      </p:sp>
      <p:sp>
        <p:nvSpPr>
          <p:cNvPr id="6" name="Picture Placeholder 5"/>
          <p:cNvSpPr>
            <a:spLocks noGrp="1"/>
          </p:cNvSpPr>
          <p:nvPr>
            <p:ph type="pic" sz="quarter" idx="11"/>
          </p:nvPr>
        </p:nvSpPr>
        <p:spPr>
          <a:xfrm>
            <a:off x="6351224" y="0"/>
            <a:ext cx="5840776" cy="6858000"/>
          </a:xfrm>
          <a:prstGeom prst="rect">
            <a:avLst/>
          </a:prstGeom>
          <a:solidFill>
            <a:schemeClr val="bg1">
              <a:lumMod val="65000"/>
            </a:schemeClr>
          </a:solidFill>
        </p:spPr>
        <p:txBody>
          <a:bodyPr/>
          <a:lstStyle>
            <a:lvl1pPr marL="0" indent="0">
              <a:buNone/>
              <a:defRPr>
                <a:noFill/>
              </a:defRPr>
            </a:lvl1pPr>
          </a:lstStyle>
          <a:p>
            <a:endParaRPr lang="en-US" dirty="0"/>
          </a:p>
        </p:txBody>
      </p:sp>
      <p:pic>
        <p:nvPicPr>
          <p:cNvPr id="8" name="Picture 7"/>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9"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
        <p:nvSpPr>
          <p:cNvPr id="7" name="Date Placeholder 6"/>
          <p:cNvSpPr>
            <a:spLocks noGrp="1"/>
          </p:cNvSpPr>
          <p:nvPr>
            <p:ph type="dt" sz="half" idx="16"/>
          </p:nvPr>
        </p:nvSpPr>
        <p:spPr/>
        <p:txBody>
          <a:bodyPr/>
          <a:lstStyle>
            <a:lvl1pPr>
              <a:defRPr>
                <a:solidFill>
                  <a:srgbClr val="FFFFFF"/>
                </a:solidFill>
              </a:defRPr>
            </a:lvl1pPr>
          </a:lstStyle>
          <a:p>
            <a:fld id="{9646F679-8E78-440C-9AD5-C21A1C5EEF98}" type="datetime1">
              <a:rPr lang="en-US" smtClean="0"/>
            </a:fld>
            <a:endParaRPr lang="en-US" dirty="0"/>
          </a:p>
        </p:txBody>
      </p:sp>
      <p:sp>
        <p:nvSpPr>
          <p:cNvPr id="10" name="Footer Placeholder 9"/>
          <p:cNvSpPr>
            <a:spLocks noGrp="1"/>
          </p:cNvSpPr>
          <p:nvPr>
            <p:ph type="ftr" sz="quarter" idx="17"/>
          </p:nvPr>
        </p:nvSpPr>
        <p:spPr/>
        <p:txBody>
          <a:bodyPr/>
          <a:lstStyle>
            <a:lvl1pPr>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18"/>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Subtitle &amp; half background right">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537460" y="505937"/>
            <a:ext cx="5245824" cy="600164"/>
          </a:xfrm>
        </p:spPr>
        <p:txBody>
          <a:bodyPr/>
          <a:lstStyle/>
          <a:p>
            <a:r>
              <a:rPr lang="en-US" dirty="0"/>
              <a:t>Click to edit Master title</a:t>
            </a:r>
            <a:endParaRPr lang="en-US" dirty="0"/>
          </a:p>
        </p:txBody>
      </p:sp>
      <p:sp>
        <p:nvSpPr>
          <p:cNvPr id="6" name="Picture Placeholder 5"/>
          <p:cNvSpPr>
            <a:spLocks noGrp="1"/>
          </p:cNvSpPr>
          <p:nvPr>
            <p:ph type="pic" sz="quarter" idx="11"/>
          </p:nvPr>
        </p:nvSpPr>
        <p:spPr>
          <a:xfrm>
            <a:off x="6351224" y="0"/>
            <a:ext cx="5840776"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lvl1pPr>
              <a:defRPr>
                <a:solidFill>
                  <a:srgbClr val="FFFFFF"/>
                </a:solidFill>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3"/>
          </p:nvPr>
        </p:nvSpPr>
        <p:spPr/>
        <p:txBody>
          <a:bodyPr/>
          <a:lstStyle>
            <a:lvl1pPr>
              <a:defRPr>
                <a:solidFill>
                  <a:srgbClr val="FFFFFF"/>
                </a:solidFill>
                <a:latin typeface="Work Sans" panose="00000500000000000000" pitchFamily="2" charset="0"/>
              </a:defRPr>
            </a:lvl1pPr>
          </a:lstStyle>
          <a:p>
            <a:r>
              <a:rPr lang="en-US"/>
              <a:t>Restricted and Confidential © Work Sans 10 pt</a:t>
            </a:r>
            <a:endParaRPr lang="en-US" dirty="0"/>
          </a:p>
        </p:txBody>
      </p:sp>
      <p:sp>
        <p:nvSpPr>
          <p:cNvPr id="8" name="Subtitle_half_left"/>
          <p:cNvSpPr>
            <a:spLocks noGrp="1"/>
          </p:cNvSpPr>
          <p:nvPr>
            <p:ph type="body" sz="quarter" idx="14" hasCustomPrompt="1"/>
          </p:nvPr>
        </p:nvSpPr>
        <p:spPr>
          <a:xfrm>
            <a:off x="536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5"/>
          </p:nvPr>
        </p:nvSpPr>
        <p:spPr/>
        <p:txBody>
          <a:bodyPr/>
          <a:lstStyle>
            <a:lvl1pPr>
              <a:defRPr>
                <a:solidFill>
                  <a:srgbClr val="FFFFFF"/>
                </a:solidFill>
                <a:latin typeface="Work Sans" panose="00000500000000000000" pitchFamily="2" charset="0"/>
              </a:defRPr>
            </a:lvl1pPr>
          </a:lstStyle>
          <a:p>
            <a:fld id="{734D49BD-598C-463D-AE78-7952873234FC}" type="datetime1">
              <a:rPr lang="en-US" smtClean="0"/>
            </a:fld>
            <a:endParaRPr lang="en-US"/>
          </a:p>
        </p:txBody>
      </p:sp>
      <p:pic>
        <p:nvPicPr>
          <p:cNvPr id="9" name="Picture 8"/>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10" name="Text Placeholder 6"/>
          <p:cNvSpPr>
            <a:spLocks noGrp="1"/>
          </p:cNvSpPr>
          <p:nvPr>
            <p:ph type="body" sz="quarter" idx="16"/>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Title with background">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2" name="Title_white"/>
          <p:cNvSpPr>
            <a:spLocks noGrp="1"/>
          </p:cNvSpPr>
          <p:nvPr>
            <p:ph type="title"/>
          </p:nvPr>
        </p:nvSpPr>
        <p:spPr/>
        <p:txBody>
          <a:bodyPr/>
          <a:lstStyle>
            <a:lvl1pPr>
              <a:defRPr>
                <a:solidFill>
                  <a:srgbClr val="FFFFFF"/>
                </a:solidFill>
              </a:defRPr>
            </a:lvl1pPr>
          </a:lstStyle>
          <a:p>
            <a:r>
              <a:rPr lang="en-US" dirty="0"/>
              <a:t>Click to edit Master title style</a:t>
            </a:r>
            <a:endParaRPr lang="en-US" dirty="0"/>
          </a:p>
        </p:txBody>
      </p:sp>
      <p:sp>
        <p:nvSpPr>
          <p:cNvPr id="8" name="Date Placeholder 7"/>
          <p:cNvSpPr>
            <a:spLocks noGrp="1"/>
          </p:cNvSpPr>
          <p:nvPr>
            <p:ph type="dt" sz="half" idx="14"/>
          </p:nvPr>
        </p:nvSpPr>
        <p:spPr/>
        <p:txBody>
          <a:bodyPr/>
          <a:lstStyle>
            <a:lvl1pPr>
              <a:defRPr>
                <a:solidFill>
                  <a:srgbClr val="FFFFFF"/>
                </a:solidFill>
              </a:defRPr>
            </a:lvl1pPr>
          </a:lstStyle>
          <a:p>
            <a:fld id="{D3A0B738-C629-4CC4-B181-A2581F31487E}" type="datetime1">
              <a:rPr lang="en-US" smtClean="0"/>
            </a:fld>
            <a:endParaRPr lang="en-US" dirty="0"/>
          </a:p>
        </p:txBody>
      </p:sp>
      <p:sp>
        <p:nvSpPr>
          <p:cNvPr id="9" name="Footer Placeholder 8"/>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0" name="Slide Number Placeholder 9"/>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half background right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6000" y="0"/>
            <a:ext cx="6096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Footer Placeholder 3"/>
          <p:cNvSpPr>
            <a:spLocks noGrp="1"/>
          </p:cNvSpPr>
          <p:nvPr>
            <p:ph type="ftr" sz="quarter" idx="13"/>
          </p:nvPr>
        </p:nvSpPr>
        <p:spPr>
          <a:xfrm>
            <a:off x="536400" y="6323714"/>
            <a:ext cx="4183061" cy="245776"/>
          </a:xfrm>
        </p:spPr>
        <p:txBody>
          <a:bodyPr/>
          <a:lstStyle>
            <a:lvl1pPr algn="l">
              <a:defRPr>
                <a:solidFill>
                  <a:schemeClr val="tx1">
                    <a:lumMod val="50000"/>
                    <a:lumOff val="50000"/>
                  </a:schemeClr>
                </a:solidFill>
              </a:defRPr>
            </a:lvl1pPr>
          </a:lstStyle>
          <a:p>
            <a:r>
              <a:rPr lang="en-US" dirty="0"/>
              <a:t>Restricted and Confidential © Work Sans 10 </a:t>
            </a:r>
            <a:r>
              <a:rPr lang="en-US" dirty="0" err="1"/>
              <a:t>pt</a:t>
            </a:r>
            <a:endParaRPr lang="en-US" dirty="0"/>
          </a:p>
        </p:txBody>
      </p:sp>
      <p:sp>
        <p:nvSpPr>
          <p:cNvPr id="10" name="Title_half_left"/>
          <p:cNvSpPr>
            <a:spLocks noGrp="1"/>
          </p:cNvSpPr>
          <p:nvPr>
            <p:ph type="title"/>
          </p:nvPr>
        </p:nvSpPr>
        <p:spPr>
          <a:xfrm>
            <a:off x="185034" y="2404367"/>
            <a:ext cx="5729991" cy="1323439"/>
          </a:xfrm>
        </p:spPr>
        <p:txBody>
          <a:bodyPr/>
          <a:lstStyle>
            <a:lvl1pPr>
              <a:defRPr sz="4000" spc="0" baseline="0">
                <a:solidFill>
                  <a:schemeClr val="tx1"/>
                </a:solidFill>
                <a:latin typeface="+mj-lt"/>
              </a:defRPr>
            </a:lvl1pPr>
          </a:lstStyle>
          <a:p>
            <a:r>
              <a:rPr lang="en-US" dirty="0"/>
              <a:t>Click to edit Master title style</a:t>
            </a:r>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half background left">
    <p:spTree>
      <p:nvGrpSpPr>
        <p:cNvPr id="1" name=""/>
        <p:cNvGrpSpPr/>
        <p:nvPr/>
      </p:nvGrpSpPr>
      <p:grpSpPr>
        <a:xfrm>
          <a:off x="0" y="0"/>
          <a:ext cx="0" cy="0"/>
          <a:chOff x="0" y="0"/>
          <a:chExt cx="0" cy="0"/>
        </a:xfrm>
      </p:grpSpPr>
      <p:sp>
        <p:nvSpPr>
          <p:cNvPr id="2" name="Title_half_right"/>
          <p:cNvSpPr>
            <a:spLocks noGrp="1"/>
          </p:cNvSpPr>
          <p:nvPr userDrawn="1">
            <p:ph type="title"/>
          </p:nvPr>
        </p:nvSpPr>
        <p:spPr>
          <a:xfrm>
            <a:off x="6273801" y="2390232"/>
            <a:ext cx="5380741" cy="1415772"/>
          </a:xfrm>
        </p:spPr>
        <p:txBody>
          <a:bodyPr/>
          <a:lstStyle>
            <a:lvl1pPr>
              <a:defRPr sz="4300">
                <a:latin typeface="+mj-lt"/>
              </a:defRPr>
            </a:lvl1pPr>
          </a:lstStyle>
          <a:p>
            <a:r>
              <a:rPr lang="en-US" dirty="0"/>
              <a:t>Click to edit Master title style</a:t>
            </a:r>
            <a:endParaRPr lang="en-US" dirty="0"/>
          </a:p>
        </p:txBody>
      </p:sp>
      <p:sp>
        <p:nvSpPr>
          <p:cNvPr id="6" name="Picture Placeholder 5"/>
          <p:cNvSpPr>
            <a:spLocks noGrp="1"/>
          </p:cNvSpPr>
          <p:nvPr>
            <p:ph type="pic" sz="quarter" idx="13"/>
          </p:nvPr>
        </p:nvSpPr>
        <p:spPr>
          <a:xfrm>
            <a:off x="0" y="0"/>
            <a:ext cx="584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Date Placeholder 2"/>
          <p:cNvSpPr>
            <a:spLocks noGrp="1"/>
          </p:cNvSpPr>
          <p:nvPr>
            <p:ph type="dt" sz="half" idx="14"/>
          </p:nvPr>
        </p:nvSpPr>
        <p:spPr/>
        <p:txBody>
          <a:bodyPr/>
          <a:lstStyle/>
          <a:p>
            <a:fld id="{AF15AB39-0C5C-4792-AC35-25F0ECF89050}" type="datetime1">
              <a:rPr lang="en-US" smtClean="0"/>
            </a:fld>
            <a:endParaRPr lang="en-US" dirty="0"/>
          </a:p>
        </p:txBody>
      </p:sp>
      <p:sp>
        <p:nvSpPr>
          <p:cNvPr id="4" name="Footer Placeholder 3"/>
          <p:cNvSpPr>
            <a:spLocks noGrp="1"/>
          </p:cNvSpPr>
          <p:nvPr>
            <p:ph type="ftr" sz="quarter" idx="15"/>
          </p:nvPr>
        </p:nvSpPr>
        <p:spPr>
          <a:xfrm>
            <a:off x="536399" y="6323714"/>
            <a:ext cx="4769025" cy="245776"/>
          </a:xfrm>
        </p:spPr>
        <p:txBody>
          <a:bodyPr/>
          <a:lstStyle>
            <a:lvl1pPr>
              <a:defRPr>
                <a:solidFill>
                  <a:srgbClr val="FFFFFF"/>
                </a:solidFill>
              </a:defRPr>
            </a:lvl1pPr>
          </a:lstStyle>
          <a:p>
            <a:pPr algn="l"/>
            <a:r>
              <a:rPr lang="en-US"/>
              <a:t>Restricted and Confidential © Work Sans 10 pt</a:t>
            </a:r>
            <a:endParaRPr lang="en-US" dirty="0"/>
          </a:p>
        </p:txBody>
      </p:sp>
      <p:sp>
        <p:nvSpPr>
          <p:cNvPr id="7" name="Slide Number Placeholder 6"/>
          <p:cNvSpPr>
            <a:spLocks noGrp="1"/>
          </p:cNvSpPr>
          <p:nvPr>
            <p:ph type="sldNum" sz="quarter" idx="16"/>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middle &amp; half backgroun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351224" y="0"/>
            <a:ext cx="5840776"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Footer Placeholder 3"/>
          <p:cNvSpPr>
            <a:spLocks noGrp="1"/>
          </p:cNvSpPr>
          <p:nvPr>
            <p:ph type="ftr" sz="quarter" idx="13"/>
          </p:nvPr>
        </p:nvSpPr>
        <p:spPr>
          <a:xfrm>
            <a:off x="6351224" y="6323714"/>
            <a:ext cx="3661458" cy="245776"/>
          </a:xfrm>
        </p:spPr>
        <p:txBody>
          <a:bodyPr/>
          <a:lstStyle>
            <a:lvl1pPr>
              <a:defRPr>
                <a:solidFill>
                  <a:srgbClr val="FFFFFF"/>
                </a:solidFill>
              </a:defRPr>
            </a:lvl1pPr>
          </a:lstStyle>
          <a:p>
            <a:r>
              <a:rPr lang="en-US"/>
              <a:t>Restricted and Confidential © Work Sans 10 pt</a:t>
            </a:r>
            <a:endParaRPr lang="en-US" dirty="0"/>
          </a:p>
        </p:txBody>
      </p:sp>
      <p:sp>
        <p:nvSpPr>
          <p:cNvPr id="10" name="Title_half_left"/>
          <p:cNvSpPr>
            <a:spLocks noGrp="1"/>
          </p:cNvSpPr>
          <p:nvPr>
            <p:ph type="title"/>
          </p:nvPr>
        </p:nvSpPr>
        <p:spPr>
          <a:xfrm>
            <a:off x="605193" y="2652370"/>
            <a:ext cx="5245825" cy="1508105"/>
          </a:xfrm>
        </p:spPr>
        <p:txBody>
          <a:bodyPr anchor="ctr" anchorCtr="0"/>
          <a:lstStyle>
            <a:lvl1pPr algn="ctr">
              <a:defRPr sz="4600" spc="0" baseline="0">
                <a:solidFill>
                  <a:schemeClr val="tx1"/>
                </a:solidFill>
                <a:latin typeface="+mj-lt"/>
              </a:defRPr>
            </a:lvl1pPr>
          </a:lstStyle>
          <a:p>
            <a:r>
              <a:rPr lang="en-US" dirty="0"/>
              <a:t>Click to edit Master title style</a:t>
            </a:r>
            <a:endParaRPr lang="en-US" dirty="0"/>
          </a:p>
        </p:txBody>
      </p:sp>
      <p:sp>
        <p:nvSpPr>
          <p:cNvPr id="2" name="Date Placeholder 1"/>
          <p:cNvSpPr>
            <a:spLocks noGrp="1"/>
          </p:cNvSpPr>
          <p:nvPr>
            <p:ph type="dt" sz="half" idx="14"/>
          </p:nvPr>
        </p:nvSpPr>
        <p:spPr/>
        <p:txBody>
          <a:bodyPr/>
          <a:lstStyle>
            <a:lvl1pPr>
              <a:defRPr>
                <a:solidFill>
                  <a:srgbClr val="FFFFFF"/>
                </a:solidFill>
              </a:defRPr>
            </a:lvl1pPr>
          </a:lstStyle>
          <a:p>
            <a:fld id="{EBE41FFF-3550-454C-9634-46FAE5F3AB81}" type="datetime1">
              <a:rPr lang="en-US" smtClean="0"/>
            </a:fld>
            <a:endParaRPr lang="en-US" dirty="0"/>
          </a:p>
        </p:txBody>
      </p:sp>
      <p:pic>
        <p:nvPicPr>
          <p:cNvPr id="8" name="Picture 7"/>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9"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center &amp; half background">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351224" y="0"/>
            <a:ext cx="5840776"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Footer Placeholder 3"/>
          <p:cNvSpPr>
            <a:spLocks noGrp="1"/>
          </p:cNvSpPr>
          <p:nvPr>
            <p:ph type="ftr" sz="quarter" idx="13"/>
          </p:nvPr>
        </p:nvSpPr>
        <p:spPr>
          <a:xfrm>
            <a:off x="6351224" y="6323714"/>
            <a:ext cx="3661458" cy="245776"/>
          </a:xfrm>
        </p:spPr>
        <p:txBody>
          <a:bodyPr/>
          <a:lstStyle>
            <a:lvl1pPr>
              <a:defRPr>
                <a:solidFill>
                  <a:srgbClr val="FFFFFF"/>
                </a:solidFill>
              </a:defRPr>
            </a:lvl1pPr>
          </a:lstStyle>
          <a:p>
            <a:r>
              <a:rPr lang="en-US"/>
              <a:t>Restricted and Confidential © Work Sans 10 pt</a:t>
            </a:r>
            <a:endParaRPr lang="en-US" dirty="0"/>
          </a:p>
        </p:txBody>
      </p:sp>
      <p:sp>
        <p:nvSpPr>
          <p:cNvPr id="8" name="Title_half_left"/>
          <p:cNvSpPr>
            <a:spLocks noGrp="1"/>
          </p:cNvSpPr>
          <p:nvPr>
            <p:ph type="title"/>
          </p:nvPr>
        </p:nvSpPr>
        <p:spPr>
          <a:xfrm>
            <a:off x="605193" y="1839567"/>
            <a:ext cx="5245825" cy="1508105"/>
          </a:xfrm>
        </p:spPr>
        <p:txBody>
          <a:bodyPr anchor="t" anchorCtr="0"/>
          <a:lstStyle>
            <a:lvl1pPr algn="ctr">
              <a:defRPr sz="4600" spc="0" baseline="0">
                <a:solidFill>
                  <a:schemeClr val="tx1"/>
                </a:solidFill>
                <a:latin typeface="+mj-lt"/>
              </a:defRPr>
            </a:lvl1pPr>
          </a:lstStyle>
          <a:p>
            <a:r>
              <a:rPr lang="en-US" dirty="0"/>
              <a:t>Click to edit Master title style</a:t>
            </a:r>
            <a:endParaRPr lang="en-US" dirty="0"/>
          </a:p>
        </p:txBody>
      </p:sp>
      <p:sp>
        <p:nvSpPr>
          <p:cNvPr id="2" name="Date Placeholder 1"/>
          <p:cNvSpPr>
            <a:spLocks noGrp="1"/>
          </p:cNvSpPr>
          <p:nvPr>
            <p:ph type="dt" sz="half" idx="14"/>
          </p:nvPr>
        </p:nvSpPr>
        <p:spPr/>
        <p:txBody>
          <a:bodyPr/>
          <a:lstStyle>
            <a:lvl1pPr>
              <a:defRPr>
                <a:solidFill>
                  <a:srgbClr val="FFFFFF"/>
                </a:solidFill>
              </a:defRPr>
            </a:lvl1pPr>
          </a:lstStyle>
          <a:p>
            <a:fld id="{ED2AA961-C9CC-4D20-8FD8-418A12CDBE55}" type="datetime1">
              <a:rPr lang="en-US" smtClean="0"/>
            </a:fld>
            <a:endParaRPr lang="en-US" dirty="0"/>
          </a:p>
        </p:txBody>
      </p:sp>
      <p:pic>
        <p:nvPicPr>
          <p:cNvPr id="9" name="Picture 8"/>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10"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center &amp; half backgroun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351224" y="0"/>
            <a:ext cx="5840776"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4E6DB2D9-BBD8-435B-B34A-9B8472CE273E}" type="slidenum">
              <a:rPr lang="en-US" smtClean="0"/>
            </a:fld>
            <a:endParaRPr lang="en-US" dirty="0"/>
          </a:p>
        </p:txBody>
      </p:sp>
      <p:sp>
        <p:nvSpPr>
          <p:cNvPr id="4" name="Footer Placeholder 3"/>
          <p:cNvSpPr>
            <a:spLocks noGrp="1"/>
          </p:cNvSpPr>
          <p:nvPr>
            <p:ph type="ftr" sz="quarter" idx="13"/>
          </p:nvPr>
        </p:nvSpPr>
        <p:spPr>
          <a:xfrm>
            <a:off x="6351224" y="6323714"/>
            <a:ext cx="3661458" cy="245776"/>
          </a:xfrm>
        </p:spPr>
        <p:txBody>
          <a:bodyPr/>
          <a:lstStyle>
            <a:lvl1pPr>
              <a:defRPr>
                <a:solidFill>
                  <a:srgbClr val="FFFFFF"/>
                </a:solidFill>
              </a:defRPr>
            </a:lvl1pPr>
          </a:lstStyle>
          <a:p>
            <a:r>
              <a:rPr lang="en-US"/>
              <a:t>Restricted and Confidential © Work Sans 10 pt</a:t>
            </a:r>
            <a:endParaRPr lang="en-US" dirty="0"/>
          </a:p>
        </p:txBody>
      </p:sp>
      <p:sp>
        <p:nvSpPr>
          <p:cNvPr id="8" name="Title_half_left"/>
          <p:cNvSpPr>
            <a:spLocks noGrp="1"/>
          </p:cNvSpPr>
          <p:nvPr>
            <p:ph type="title"/>
          </p:nvPr>
        </p:nvSpPr>
        <p:spPr>
          <a:xfrm>
            <a:off x="605193" y="2178236"/>
            <a:ext cx="5245825" cy="1508105"/>
          </a:xfrm>
        </p:spPr>
        <p:txBody>
          <a:bodyPr anchor="t" anchorCtr="0"/>
          <a:lstStyle>
            <a:lvl1pPr algn="ctr">
              <a:defRPr sz="4600" spc="0" baseline="0">
                <a:solidFill>
                  <a:schemeClr val="tx1"/>
                </a:solidFill>
                <a:latin typeface="+mj-lt"/>
              </a:defRPr>
            </a:lvl1pPr>
          </a:lstStyle>
          <a:p>
            <a:r>
              <a:rPr lang="en-US" dirty="0"/>
              <a:t>Click to edit Master title style</a:t>
            </a:r>
            <a:endParaRPr lang="en-US" dirty="0"/>
          </a:p>
        </p:txBody>
      </p:sp>
      <p:sp>
        <p:nvSpPr>
          <p:cNvPr id="2" name="Date Placeholder 1"/>
          <p:cNvSpPr>
            <a:spLocks noGrp="1"/>
          </p:cNvSpPr>
          <p:nvPr>
            <p:ph type="dt" sz="half" idx="14"/>
          </p:nvPr>
        </p:nvSpPr>
        <p:spPr/>
        <p:txBody>
          <a:bodyPr/>
          <a:lstStyle>
            <a:lvl1pPr>
              <a:defRPr>
                <a:solidFill>
                  <a:srgbClr val="FFFFFF"/>
                </a:solidFill>
              </a:defRPr>
            </a:lvl1pPr>
          </a:lstStyle>
          <a:p>
            <a:fld id="{BF163C40-93D7-46BA-A436-BF5A58D2BD45}" type="datetime1">
              <a:rPr lang="en-US" smtClean="0"/>
            </a:fld>
            <a:endParaRPr lang="en-US" dirty="0"/>
          </a:p>
        </p:txBody>
      </p:sp>
      <p:pic>
        <p:nvPicPr>
          <p:cNvPr id="9" name="Picture 8"/>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10" name="Text Placeholder 6"/>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half color background">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537460" y="505937"/>
            <a:ext cx="5245824" cy="584775"/>
          </a:xfrm>
        </p:spPr>
        <p:txBody>
          <a:bodyPr/>
          <a:lstStyle/>
          <a:p>
            <a:r>
              <a:rPr lang="en-US" dirty="0"/>
              <a:t>Click to edit Master title</a:t>
            </a:r>
            <a:endParaRPr lang="en-US" dirty="0"/>
          </a:p>
        </p:txBody>
      </p:sp>
      <p:sp>
        <p:nvSpPr>
          <p:cNvPr id="5" name="Text Placeholder 4"/>
          <p:cNvSpPr>
            <a:spLocks noGrp="1"/>
          </p:cNvSpPr>
          <p:nvPr>
            <p:ph type="body" sz="quarter" idx="13"/>
          </p:nvPr>
        </p:nvSpPr>
        <p:spPr>
          <a:xfrm>
            <a:off x="6351223" y="0"/>
            <a:ext cx="5840777" cy="6858000"/>
          </a:xfrm>
          <a:prstGeom prst="rect">
            <a:avLst/>
          </a:prstGeom>
          <a:solidFill>
            <a:schemeClr val="bg2"/>
          </a:solidFill>
          <a:ln w="0">
            <a:solidFill>
              <a:schemeClr val="bg2">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6" name="Date Placeholder 5"/>
          <p:cNvSpPr>
            <a:spLocks noGrp="1"/>
          </p:cNvSpPr>
          <p:nvPr>
            <p:ph type="dt" sz="half" idx="15"/>
          </p:nvPr>
        </p:nvSpPr>
        <p:spPr/>
        <p:txBody>
          <a:bodyPr/>
          <a:lstStyle/>
          <a:p>
            <a:fld id="{BBB66479-8427-4436-8A0B-0CA7E8BB8D64}" type="datetime1">
              <a:rPr lang="en-US" smtClean="0"/>
            </a:fld>
            <a:endParaRPr lang="en-US" dirty="0"/>
          </a:p>
        </p:txBody>
      </p:sp>
      <p:pic>
        <p:nvPicPr>
          <p:cNvPr id="8" name="Picture 7"/>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9" name="Text Placeholder 6"/>
          <p:cNvSpPr>
            <a:spLocks noGrp="1"/>
          </p:cNvSpPr>
          <p:nvPr>
            <p:ph type="body" sz="quarter" idx="16"/>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Subtitle &amp; half color background">
    <p:spTree>
      <p:nvGrpSpPr>
        <p:cNvPr id="1" name=""/>
        <p:cNvGrpSpPr/>
        <p:nvPr/>
      </p:nvGrpSpPr>
      <p:grpSpPr>
        <a:xfrm>
          <a:off x="0" y="0"/>
          <a:ext cx="0" cy="0"/>
          <a:chOff x="0" y="0"/>
          <a:chExt cx="0" cy="0"/>
        </a:xfrm>
      </p:grpSpPr>
      <p:sp>
        <p:nvSpPr>
          <p:cNvPr id="2" name="Title_half_left"/>
          <p:cNvSpPr>
            <a:spLocks noGrp="1"/>
          </p:cNvSpPr>
          <p:nvPr>
            <p:ph type="title" hasCustomPrompt="1"/>
          </p:nvPr>
        </p:nvSpPr>
        <p:spPr>
          <a:xfrm>
            <a:off x="537460" y="505937"/>
            <a:ext cx="5245824" cy="600164"/>
          </a:xfrm>
        </p:spPr>
        <p:txBody>
          <a:bodyPr>
            <a:normAutofit/>
          </a:bodyPr>
          <a:lstStyle/>
          <a:p>
            <a:r>
              <a:rPr lang="en-US" dirty="0"/>
              <a:t>Click to edit Master title</a:t>
            </a:r>
            <a:endParaRPr lang="en-US" dirty="0"/>
          </a:p>
        </p:txBody>
      </p:sp>
      <p:sp>
        <p:nvSpPr>
          <p:cNvPr id="5" name="Text Placeholder 4"/>
          <p:cNvSpPr>
            <a:spLocks noGrp="1"/>
          </p:cNvSpPr>
          <p:nvPr>
            <p:ph type="body" sz="quarter" idx="13"/>
          </p:nvPr>
        </p:nvSpPr>
        <p:spPr>
          <a:xfrm>
            <a:off x="6351223" y="0"/>
            <a:ext cx="5840777" cy="6858000"/>
          </a:xfrm>
          <a:prstGeom prst="rect">
            <a:avLst/>
          </a:prstGeom>
          <a:solidFill>
            <a:schemeClr val="bg2"/>
          </a:solidFill>
          <a:ln w="0">
            <a:solidFill>
              <a:schemeClr val="bg2">
                <a:alpha val="0"/>
              </a:schemeClr>
            </a:solidFill>
          </a:ln>
        </p:spPr>
        <p:txBody>
          <a:bodyPr/>
          <a:lstStyle>
            <a:lvl1pPr marL="0" indent="0">
              <a:buNone/>
              <a:defRPr sz="800">
                <a:noFill/>
              </a:defRPr>
            </a:lvl1pPr>
          </a:lstStyle>
          <a:p>
            <a:pPr lvl="0"/>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4"/>
          </p:nvPr>
        </p:nvSpPr>
        <p:spPr/>
        <p:txBody>
          <a:bodyPr/>
          <a:lstStyle/>
          <a:p>
            <a:r>
              <a:rPr lang="en-US"/>
              <a:t>Restricted and Confidential © Work Sans 10 pt</a:t>
            </a:r>
            <a:endParaRPr lang="en-US" dirty="0"/>
          </a:p>
        </p:txBody>
      </p:sp>
      <p:sp>
        <p:nvSpPr>
          <p:cNvPr id="8" name="Subtitle_half_left"/>
          <p:cNvSpPr>
            <a:spLocks noGrp="1"/>
          </p:cNvSpPr>
          <p:nvPr>
            <p:ph type="body" sz="quarter" idx="15" hasCustomPrompt="1"/>
          </p:nvPr>
        </p:nvSpPr>
        <p:spPr>
          <a:xfrm>
            <a:off x="536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6" name="Date Placeholder 5"/>
          <p:cNvSpPr>
            <a:spLocks noGrp="1"/>
          </p:cNvSpPr>
          <p:nvPr>
            <p:ph type="dt" sz="half" idx="16"/>
          </p:nvPr>
        </p:nvSpPr>
        <p:spPr/>
        <p:txBody>
          <a:bodyPr/>
          <a:lstStyle/>
          <a:p>
            <a:fld id="{EF103AEA-CFF2-4EA4-B06D-05226C1A847D}" type="datetime1">
              <a:rPr lang="en-US" smtClean="0"/>
            </a:fld>
            <a:endParaRPr lang="en-US"/>
          </a:p>
        </p:txBody>
      </p:sp>
      <p:pic>
        <p:nvPicPr>
          <p:cNvPr id="9" name="Picture 8"/>
          <p:cNvPicPr>
            <a:picLocks noChangeAspect="1"/>
          </p:cNvPicPr>
          <p:nvPr userDrawn="1"/>
        </p:nvPicPr>
        <p:blipFill>
          <a:blip r:embed="rId2" cstate="email"/>
          <a:stretch>
            <a:fillRect/>
          </a:stretch>
        </p:blipFill>
        <p:spPr>
          <a:xfrm>
            <a:off x="636589" y="6346190"/>
            <a:ext cx="761937" cy="219438"/>
          </a:xfrm>
          <a:prstGeom prst="rect">
            <a:avLst/>
          </a:prstGeom>
        </p:spPr>
      </p:pic>
      <p:sp>
        <p:nvSpPr>
          <p:cNvPr id="10" name="Text Placeholder 6"/>
          <p:cNvSpPr>
            <a:spLocks noGrp="1"/>
          </p:cNvSpPr>
          <p:nvPr>
            <p:ph type="body" sz="quarter" idx="17"/>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1" fmla="*/ 10579100 w 10670540"/>
              <a:gd name="connsiteY0-2" fmla="*/ 914400 h 1005840"/>
              <a:gd name="connsiteX1-3" fmla="*/ 0 w 10670540"/>
              <a:gd name="connsiteY1-4" fmla="*/ 914400 h 1005840"/>
              <a:gd name="connsiteX2-5" fmla="*/ 0 w 10670540"/>
              <a:gd name="connsiteY2-6" fmla="*/ 0 h 1005840"/>
              <a:gd name="connsiteX3-7" fmla="*/ 10579100 w 10670540"/>
              <a:gd name="connsiteY3-8" fmla="*/ 0 h 1005840"/>
              <a:gd name="connsiteX4-9" fmla="*/ 10670540 w 10670540"/>
              <a:gd name="connsiteY4-10" fmla="*/ 1005840 h 1005840"/>
              <a:gd name="connsiteX0-11" fmla="*/ 10579100 w 10579100"/>
              <a:gd name="connsiteY0-12" fmla="*/ 914400 h 914400"/>
              <a:gd name="connsiteX1-13" fmla="*/ 0 w 10579100"/>
              <a:gd name="connsiteY1-14" fmla="*/ 914400 h 914400"/>
              <a:gd name="connsiteX2-15" fmla="*/ 0 w 10579100"/>
              <a:gd name="connsiteY2-16" fmla="*/ 0 h 914400"/>
              <a:gd name="connsiteX3-17" fmla="*/ 10579100 w 10579100"/>
              <a:gd name="connsiteY3-18" fmla="*/ 0 h 914400"/>
              <a:gd name="connsiteX0-19" fmla="*/ 0 w 10579100"/>
              <a:gd name="connsiteY0-20" fmla="*/ 914400 h 914400"/>
              <a:gd name="connsiteX1-21" fmla="*/ 0 w 10579100"/>
              <a:gd name="connsiteY1-22" fmla="*/ 0 h 914400"/>
              <a:gd name="connsiteX2-23" fmla="*/ 10579100 w 10579100"/>
              <a:gd name="connsiteY2-24" fmla="*/ 0 h 914400"/>
              <a:gd name="connsiteX0-25" fmla="*/ 0 w 10579100"/>
              <a:gd name="connsiteY0-26" fmla="*/ 0 h 0"/>
              <a:gd name="connsiteX1-27" fmla="*/ 10579100 w 10579100"/>
              <a:gd name="connsiteY1-28" fmla="*/ 0 h 0"/>
            </a:gdLst>
            <a:ahLst/>
            <a:cxnLst>
              <a:cxn ang="0">
                <a:pos x="connsiteX0-1" y="connsiteY0-2"/>
              </a:cxn>
              <a:cxn ang="0">
                <a:pos x="connsiteX1-3" y="connsiteY1-4"/>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Picture Placeholder 6"/>
          <p:cNvSpPr>
            <a:spLocks noGrp="1"/>
          </p:cNvSpPr>
          <p:nvPr>
            <p:ph type="pic" sz="quarter" idx="12"/>
          </p:nvPr>
        </p:nvSpPr>
        <p:spPr>
          <a:xfrm>
            <a:off x="863600" y="1673955"/>
            <a:ext cx="4978400" cy="4366800"/>
          </a:xfrm>
          <a:prstGeom prst="rect">
            <a:avLst/>
          </a:prstGeom>
        </p:spPr>
        <p:txBody>
          <a:bodyPr/>
          <a:lstStyle>
            <a:lvl1pPr marL="0" indent="0">
              <a:buNone/>
              <a:defRPr>
                <a:noFill/>
              </a:defRPr>
            </a:lvl1pPr>
          </a:lstStyle>
          <a:p>
            <a:endParaRPr lang="en-US" dirty="0"/>
          </a:p>
        </p:txBody>
      </p:sp>
      <p:sp>
        <p:nvSpPr>
          <p:cNvPr id="8" name="Picture Placeholder 6"/>
          <p:cNvSpPr>
            <a:spLocks noGrp="1"/>
          </p:cNvSpPr>
          <p:nvPr>
            <p:ph type="pic" sz="quarter" idx="13"/>
          </p:nvPr>
        </p:nvSpPr>
        <p:spPr>
          <a:xfrm>
            <a:off x="6572956" y="1673955"/>
            <a:ext cx="4978400" cy="4366800"/>
          </a:xfrm>
          <a:prstGeom prst="rect">
            <a:avLst/>
          </a:prstGeom>
        </p:spPr>
        <p:txBody>
          <a:bodyPr/>
          <a:lstStyle>
            <a:lvl1pPr marL="0" indent="0">
              <a:buNone/>
              <a:defRPr>
                <a:noFill/>
              </a:defRPr>
            </a:lvl1pPr>
          </a:lstStyle>
          <a:p>
            <a:endParaRPr lang="en-US" dirty="0"/>
          </a:p>
        </p:txBody>
      </p:sp>
      <p:sp>
        <p:nvSpPr>
          <p:cNvPr id="9"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p:txBody>
          <a:bodyPr/>
          <a:lstStyle/>
          <a:p>
            <a:fld id="{0408945F-5892-481C-A3DD-1CB112657E9A}" type="datetime1">
              <a:rPr lang="en-US" smtClean="0"/>
            </a:fld>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eb pre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Text Placeholder 6"/>
          <p:cNvSpPr>
            <a:spLocks noGrp="1"/>
          </p:cNvSpPr>
          <p:nvPr>
            <p:ph type="body" sz="quarter" idx="12"/>
          </p:nvPr>
        </p:nvSpPr>
        <p:spPr>
          <a:xfrm>
            <a:off x="1397000" y="1485900"/>
            <a:ext cx="6299200" cy="3829050"/>
          </a:xfrm>
          <a:prstGeom prst="rect">
            <a:avLst/>
          </a:prstGeom>
          <a:blipFill>
            <a:blip r:embed="rId2"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6" name="Picture Placeholder 8"/>
          <p:cNvSpPr>
            <a:spLocks noGrp="1"/>
          </p:cNvSpPr>
          <p:nvPr>
            <p:ph type="pic" sz="quarter" idx="13"/>
          </p:nvPr>
        </p:nvSpPr>
        <p:spPr>
          <a:xfrm>
            <a:off x="1587499" y="1803388"/>
            <a:ext cx="5922963" cy="3335349"/>
          </a:xfrm>
          <a:prstGeom prst="rect">
            <a:avLst/>
          </a:prstGeom>
        </p:spPr>
        <p:txBody>
          <a:bodyPr/>
          <a:lstStyle>
            <a:lvl1pPr marL="0" indent="0">
              <a:buNone/>
              <a:defRPr>
                <a:noFill/>
              </a:defRPr>
            </a:lvl1pPr>
          </a:lstStyle>
          <a:p>
            <a:endParaRPr lang="en-US" dirty="0"/>
          </a:p>
        </p:txBody>
      </p:sp>
      <p:sp>
        <p:nvSpPr>
          <p:cNvPr id="7" name="Text Placeholder 6"/>
          <p:cNvSpPr>
            <a:spLocks noGrp="1"/>
          </p:cNvSpPr>
          <p:nvPr>
            <p:ph type="body" sz="quarter" idx="14"/>
          </p:nvPr>
        </p:nvSpPr>
        <p:spPr>
          <a:xfrm>
            <a:off x="7651353" y="1585913"/>
            <a:ext cx="3038476" cy="1838325"/>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8" name="Picture Placeholder 8"/>
          <p:cNvSpPr>
            <a:spLocks noGrp="1"/>
          </p:cNvSpPr>
          <p:nvPr>
            <p:ph type="pic" sz="quarter" idx="15"/>
          </p:nvPr>
        </p:nvSpPr>
        <p:spPr>
          <a:xfrm>
            <a:off x="7743600" y="1738313"/>
            <a:ext cx="2858400" cy="1595437"/>
          </a:xfrm>
          <a:prstGeom prst="rect">
            <a:avLst/>
          </a:prstGeom>
        </p:spPr>
        <p:txBody>
          <a:bodyPr/>
          <a:lstStyle>
            <a:lvl1pPr marL="0" indent="0">
              <a:buNone/>
              <a:defRPr>
                <a:noFill/>
              </a:defRPr>
            </a:lvl1pPr>
          </a:lstStyle>
          <a:p>
            <a:endParaRPr lang="en-US" dirty="0"/>
          </a:p>
        </p:txBody>
      </p:sp>
      <p:sp>
        <p:nvSpPr>
          <p:cNvPr id="12" name="Text Placeholder 6"/>
          <p:cNvSpPr>
            <a:spLocks noGrp="1"/>
          </p:cNvSpPr>
          <p:nvPr>
            <p:ph type="body" sz="quarter" idx="16"/>
          </p:nvPr>
        </p:nvSpPr>
        <p:spPr>
          <a:xfrm>
            <a:off x="7651353" y="3381376"/>
            <a:ext cx="3038476" cy="1838325"/>
          </a:xfrm>
          <a:prstGeom prst="rect">
            <a:avLst/>
          </a:prstGeom>
          <a:blipFill>
            <a:blip r:embed="rId3" cstate="email"/>
            <a:stretch>
              <a:fillRect/>
            </a:stretch>
          </a:blipFill>
          <a:ln w="0">
            <a:solidFill>
              <a:schemeClr val="bg1">
                <a:alpha val="0"/>
              </a:schemeClr>
            </a:solidFill>
          </a:ln>
        </p:spPr>
        <p:txBody>
          <a:bodyPr/>
          <a:lstStyle>
            <a:lvl1pPr marL="0" indent="0">
              <a:buNone/>
              <a:defRPr>
                <a:noFill/>
              </a:defRPr>
            </a:lvl1pPr>
          </a:lstStyle>
          <a:p>
            <a:pPr lvl="0"/>
            <a:endParaRPr lang="en-US" dirty="0"/>
          </a:p>
        </p:txBody>
      </p:sp>
      <p:sp>
        <p:nvSpPr>
          <p:cNvPr id="13" name="Picture Placeholder 8"/>
          <p:cNvSpPr>
            <a:spLocks noGrp="1"/>
          </p:cNvSpPr>
          <p:nvPr>
            <p:ph type="pic" sz="quarter" idx="17"/>
          </p:nvPr>
        </p:nvSpPr>
        <p:spPr>
          <a:xfrm>
            <a:off x="7743600" y="3533776"/>
            <a:ext cx="2858400" cy="1595437"/>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1"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9" name="Date Placeholder 8"/>
          <p:cNvSpPr>
            <a:spLocks noGrp="1"/>
          </p:cNvSpPr>
          <p:nvPr>
            <p:ph type="dt" sz="half" idx="20"/>
          </p:nvPr>
        </p:nvSpPr>
        <p:spPr/>
        <p:txBody>
          <a:bodyPr/>
          <a:lstStyle/>
          <a:p>
            <a:fld id="{DA8B13A7-3E05-4B07-87E7-F21B0C90A08A}" type="datetime1">
              <a:rPr lang="en-US" smtClean="0"/>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8" name="Picture Placeholder 7"/>
          <p:cNvSpPr>
            <a:spLocks noGrp="1"/>
          </p:cNvSpPr>
          <p:nvPr>
            <p:ph type="pic" sz="quarter" idx="12"/>
          </p:nvPr>
        </p:nvSpPr>
        <p:spPr>
          <a:xfrm>
            <a:off x="645600" y="1678733"/>
            <a:ext cx="2725200" cy="2499567"/>
          </a:xfrm>
          <a:prstGeom prst="rect">
            <a:avLst/>
          </a:prstGeom>
        </p:spPr>
        <p:txBody>
          <a:bodyPr/>
          <a:lstStyle>
            <a:lvl1pPr marL="0" indent="0">
              <a:buNone/>
              <a:defRPr sz="800">
                <a:noFill/>
              </a:defRPr>
            </a:lvl1pPr>
          </a:lstStyle>
          <a:p>
            <a:endParaRPr lang="en-US" dirty="0"/>
          </a:p>
        </p:txBody>
      </p:sp>
      <p:sp>
        <p:nvSpPr>
          <p:cNvPr id="9" name="Picture Placeholder 7"/>
          <p:cNvSpPr>
            <a:spLocks noGrp="1"/>
          </p:cNvSpPr>
          <p:nvPr>
            <p:ph type="pic" sz="quarter" idx="13"/>
          </p:nvPr>
        </p:nvSpPr>
        <p:spPr>
          <a:xfrm>
            <a:off x="3370800" y="1678733"/>
            <a:ext cx="2725200" cy="2499567"/>
          </a:xfrm>
          <a:prstGeom prst="rect">
            <a:avLst/>
          </a:prstGeom>
        </p:spPr>
        <p:txBody>
          <a:bodyPr/>
          <a:lstStyle>
            <a:lvl1pPr marL="0" indent="0">
              <a:buNone/>
              <a:defRPr sz="800">
                <a:noFill/>
              </a:defRPr>
            </a:lvl1pPr>
          </a:lstStyle>
          <a:p>
            <a:endParaRPr lang="en-US" dirty="0"/>
          </a:p>
        </p:txBody>
      </p:sp>
      <p:sp>
        <p:nvSpPr>
          <p:cNvPr id="10" name="Picture Placeholder 7"/>
          <p:cNvSpPr>
            <a:spLocks noGrp="1"/>
          </p:cNvSpPr>
          <p:nvPr>
            <p:ph type="pic" sz="quarter" idx="14"/>
          </p:nvPr>
        </p:nvSpPr>
        <p:spPr>
          <a:xfrm>
            <a:off x="8821200" y="1678733"/>
            <a:ext cx="2725200" cy="2499567"/>
          </a:xfrm>
          <a:prstGeom prst="rect">
            <a:avLst/>
          </a:prstGeom>
        </p:spPr>
        <p:txBody>
          <a:bodyPr/>
          <a:lstStyle>
            <a:lvl1pPr marL="0" indent="0">
              <a:buNone/>
              <a:defRPr sz="800">
                <a:noFill/>
              </a:defRPr>
            </a:lvl1pPr>
          </a:lstStyle>
          <a:p>
            <a:endParaRPr lang="en-US" dirty="0"/>
          </a:p>
        </p:txBody>
      </p:sp>
      <p:sp>
        <p:nvSpPr>
          <p:cNvPr id="11" name="Picture Placeholder 7"/>
          <p:cNvSpPr>
            <a:spLocks noGrp="1"/>
          </p:cNvSpPr>
          <p:nvPr>
            <p:ph type="pic" sz="quarter" idx="15"/>
          </p:nvPr>
        </p:nvSpPr>
        <p:spPr>
          <a:xfrm>
            <a:off x="6096000" y="1678733"/>
            <a:ext cx="2725200" cy="2499567"/>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2"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8"/>
          </p:nvPr>
        </p:nvSpPr>
        <p:spPr/>
        <p:txBody>
          <a:bodyPr/>
          <a:lstStyle/>
          <a:p>
            <a:fld id="{572CACF8-C24B-4B44-8371-3F889EE6D640}" type="datetime1">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Title &amp; Subtitle with background">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12192000" cy="6858000"/>
          </a:xfrm>
          <a:prstGeom prst="rect">
            <a:avLst/>
          </a:prstGeom>
          <a:solidFill>
            <a:schemeClr val="bg1">
              <a:lumMod val="65000"/>
            </a:schemeClr>
          </a:solidFill>
        </p:spPr>
        <p:txBody>
          <a:bodyPr/>
          <a:lstStyle>
            <a:lvl1pPr marL="0" indent="0">
              <a:buNone/>
              <a:defRPr>
                <a:noFill/>
              </a:defRPr>
            </a:lvl1pPr>
          </a:lstStyle>
          <a:p>
            <a:endParaRPr lang="en-US" dirty="0"/>
          </a:p>
        </p:txBody>
      </p:sp>
      <p:sp>
        <p:nvSpPr>
          <p:cNvPr id="2" name="Title_white"/>
          <p:cNvSpPr>
            <a:spLocks noGrp="1"/>
          </p:cNvSpPr>
          <p:nvPr>
            <p:ph type="title"/>
          </p:nvPr>
        </p:nvSpPr>
        <p:spPr/>
        <p:txBody>
          <a:bodyPr/>
          <a:lstStyle>
            <a:lvl1pPr>
              <a:defRPr>
                <a:solidFill>
                  <a:srgbClr val="FFFFFF"/>
                </a:solidFill>
              </a:defRPr>
            </a:lvl1pPr>
          </a:lstStyle>
          <a:p>
            <a:r>
              <a:rPr lang="en-US" dirty="0"/>
              <a:t>Click to edit Master title style</a:t>
            </a:r>
            <a:endParaRPr lang="en-US" dirty="0"/>
          </a:p>
        </p:txBody>
      </p:sp>
      <p:sp>
        <p:nvSpPr>
          <p:cNvPr id="6" name="Subtitle_whit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solidFill>
                  <a:srgbClr val="FFFFFF"/>
                </a:solidFill>
                <a:latin typeface="Work Sans Light" panose="00000400000000000000" pitchFamily="2" charset="0"/>
              </a:defRPr>
            </a:lvl1pPr>
          </a:lstStyle>
          <a:p>
            <a:pPr lvl="0"/>
            <a:r>
              <a:rPr lang="en-US" dirty="0"/>
              <a:t>Subtitle goes here</a:t>
            </a:r>
            <a:endParaRPr lang="en-US" dirty="0"/>
          </a:p>
        </p:txBody>
      </p:sp>
      <p:sp>
        <p:nvSpPr>
          <p:cNvPr id="9" name="Date Placeholder 8"/>
          <p:cNvSpPr>
            <a:spLocks noGrp="1"/>
          </p:cNvSpPr>
          <p:nvPr>
            <p:ph type="dt" sz="half" idx="15"/>
          </p:nvPr>
        </p:nvSpPr>
        <p:spPr/>
        <p:txBody>
          <a:bodyPr/>
          <a:lstStyle>
            <a:lvl1pPr>
              <a:defRPr>
                <a:solidFill>
                  <a:srgbClr val="FFFFFF"/>
                </a:solidFill>
              </a:defRPr>
            </a:lvl1pPr>
          </a:lstStyle>
          <a:p>
            <a:fld id="{5EA67FD9-6DCE-4B20-8CD4-3542086DED0D}" type="datetime1">
              <a:rPr lang="en-US" smtClean="0"/>
            </a:fld>
            <a:endParaRPr lang="en-US" dirty="0"/>
          </a:p>
        </p:txBody>
      </p:sp>
      <p:sp>
        <p:nvSpPr>
          <p:cNvPr id="10" name="Footer Placeholder 9"/>
          <p:cNvSpPr>
            <a:spLocks noGrp="1"/>
          </p:cNvSpPr>
          <p:nvPr>
            <p:ph type="ftr" sz="quarter" idx="16"/>
          </p:nvPr>
        </p:nvSpPr>
        <p:spPr>
          <a:xfrm>
            <a:off x="536400" y="6323714"/>
            <a:ext cx="5559600" cy="245776"/>
          </a:xfrm>
        </p:spPr>
        <p:txBody>
          <a:bodyPr/>
          <a:lstStyle>
            <a:lvl1pPr algn="l">
              <a:defRPr>
                <a:solidFill>
                  <a:srgbClr val="FFFFFF"/>
                </a:solidFill>
              </a:defRPr>
            </a:lvl1pPr>
          </a:lstStyle>
          <a:p>
            <a:r>
              <a:rPr lang="en-US"/>
              <a:t>Restricted and Confidential © Work Sans 10 pt</a:t>
            </a:r>
            <a:endParaRPr lang="en-US" dirty="0"/>
          </a:p>
        </p:txBody>
      </p:sp>
      <p:sp>
        <p:nvSpPr>
          <p:cNvPr id="11" name="Slide Number Placeholder 10"/>
          <p:cNvSpPr>
            <a:spLocks noGrp="1"/>
          </p:cNvSpPr>
          <p:nvPr>
            <p:ph type="sldNum" sz="quarter" idx="17"/>
          </p:nvPr>
        </p:nvSpPr>
        <p:spPr/>
        <p:txBody>
          <a:bodyPr/>
          <a:lstStyle>
            <a:lvl1pPr>
              <a:defRPr>
                <a:solidFill>
                  <a:srgbClr val="FFFFFF"/>
                </a:solidFill>
              </a:defRPr>
            </a:lvl1pPr>
          </a:lstStyle>
          <a:p>
            <a:fld id="{4E6DB2D9-BBD8-435B-B34A-9B8472CE273E}" type="slidenum">
              <a:rPr lang="en-US" smtClean="0"/>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20"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Picture Placeholder 7"/>
          <p:cNvSpPr>
            <a:spLocks noGrp="1"/>
          </p:cNvSpPr>
          <p:nvPr>
            <p:ph type="pic" sz="quarter" idx="12"/>
          </p:nvPr>
        </p:nvSpPr>
        <p:spPr>
          <a:xfrm>
            <a:off x="859631" y="1683496"/>
            <a:ext cx="2128838" cy="1307355"/>
          </a:xfrm>
          <a:prstGeom prst="rect">
            <a:avLst/>
          </a:prstGeom>
        </p:spPr>
        <p:txBody>
          <a:bodyPr/>
          <a:lstStyle>
            <a:lvl1pPr marL="0" indent="0">
              <a:buNone/>
              <a:defRPr sz="800">
                <a:noFill/>
              </a:defRPr>
            </a:lvl1pPr>
          </a:lstStyle>
          <a:p>
            <a:endParaRPr lang="en-US" dirty="0"/>
          </a:p>
        </p:txBody>
      </p:sp>
      <p:sp>
        <p:nvSpPr>
          <p:cNvPr id="13" name="Picture Placeholder 7"/>
          <p:cNvSpPr>
            <a:spLocks noGrp="1"/>
          </p:cNvSpPr>
          <p:nvPr>
            <p:ph type="pic" sz="quarter" idx="13"/>
          </p:nvPr>
        </p:nvSpPr>
        <p:spPr>
          <a:xfrm>
            <a:off x="3715543" y="1683496"/>
            <a:ext cx="2128838" cy="1307355"/>
          </a:xfrm>
          <a:prstGeom prst="rect">
            <a:avLst/>
          </a:prstGeom>
        </p:spPr>
        <p:txBody>
          <a:bodyPr/>
          <a:lstStyle>
            <a:lvl1pPr marL="0" indent="0">
              <a:buNone/>
              <a:defRPr sz="800">
                <a:noFill/>
              </a:defRPr>
            </a:lvl1pPr>
          </a:lstStyle>
          <a:p>
            <a:endParaRPr lang="en-US" dirty="0"/>
          </a:p>
        </p:txBody>
      </p:sp>
      <p:sp>
        <p:nvSpPr>
          <p:cNvPr id="14" name="Picture Placeholder 7"/>
          <p:cNvSpPr>
            <a:spLocks noGrp="1"/>
          </p:cNvSpPr>
          <p:nvPr>
            <p:ph type="pic" sz="quarter" idx="14"/>
          </p:nvPr>
        </p:nvSpPr>
        <p:spPr>
          <a:xfrm>
            <a:off x="6571455" y="1683496"/>
            <a:ext cx="2128838" cy="1307355"/>
          </a:xfrm>
          <a:prstGeom prst="rect">
            <a:avLst/>
          </a:prstGeom>
        </p:spPr>
        <p:txBody>
          <a:bodyPr/>
          <a:lstStyle>
            <a:lvl1pPr marL="0" indent="0">
              <a:buNone/>
              <a:defRPr sz="800">
                <a:noFill/>
              </a:defRPr>
            </a:lvl1pPr>
          </a:lstStyle>
          <a:p>
            <a:endParaRPr lang="en-US" dirty="0"/>
          </a:p>
        </p:txBody>
      </p:sp>
      <p:sp>
        <p:nvSpPr>
          <p:cNvPr id="15" name="Picture Placeholder 7"/>
          <p:cNvSpPr>
            <a:spLocks noGrp="1"/>
          </p:cNvSpPr>
          <p:nvPr>
            <p:ph type="pic" sz="quarter" idx="15"/>
          </p:nvPr>
        </p:nvSpPr>
        <p:spPr>
          <a:xfrm>
            <a:off x="9427368" y="1683496"/>
            <a:ext cx="2128838" cy="1307355"/>
          </a:xfrm>
          <a:prstGeom prst="rect">
            <a:avLst/>
          </a:prstGeom>
        </p:spPr>
        <p:txBody>
          <a:bodyPr/>
          <a:lstStyle>
            <a:lvl1pPr marL="0" indent="0">
              <a:buNone/>
              <a:defRPr sz="800">
                <a:noFill/>
              </a:defRPr>
            </a:lvl1pPr>
          </a:lstStyle>
          <a:p>
            <a:endParaRPr lang="en-US" dirty="0"/>
          </a:p>
        </p:txBody>
      </p:sp>
      <p:sp>
        <p:nvSpPr>
          <p:cNvPr id="16" name="Picture Placeholder 7"/>
          <p:cNvSpPr>
            <a:spLocks noGrp="1"/>
          </p:cNvSpPr>
          <p:nvPr>
            <p:ph type="pic" sz="quarter" idx="16"/>
          </p:nvPr>
        </p:nvSpPr>
        <p:spPr>
          <a:xfrm>
            <a:off x="859631" y="4060424"/>
            <a:ext cx="2128838" cy="1307355"/>
          </a:xfrm>
          <a:prstGeom prst="rect">
            <a:avLst/>
          </a:prstGeom>
        </p:spPr>
        <p:txBody>
          <a:bodyPr/>
          <a:lstStyle>
            <a:lvl1pPr marL="0" indent="0">
              <a:buNone/>
              <a:defRPr sz="800">
                <a:noFill/>
              </a:defRPr>
            </a:lvl1pPr>
          </a:lstStyle>
          <a:p>
            <a:endParaRPr lang="en-US" dirty="0"/>
          </a:p>
        </p:txBody>
      </p:sp>
      <p:sp>
        <p:nvSpPr>
          <p:cNvPr id="17" name="Picture Placeholder 7"/>
          <p:cNvSpPr>
            <a:spLocks noGrp="1"/>
          </p:cNvSpPr>
          <p:nvPr>
            <p:ph type="pic" sz="quarter" idx="17"/>
          </p:nvPr>
        </p:nvSpPr>
        <p:spPr>
          <a:xfrm>
            <a:off x="3715543" y="4060424"/>
            <a:ext cx="2128838" cy="1307355"/>
          </a:xfrm>
          <a:prstGeom prst="rect">
            <a:avLst/>
          </a:prstGeom>
        </p:spPr>
        <p:txBody>
          <a:bodyPr/>
          <a:lstStyle>
            <a:lvl1pPr marL="0" indent="0">
              <a:buNone/>
              <a:defRPr sz="800">
                <a:noFill/>
              </a:defRPr>
            </a:lvl1pPr>
          </a:lstStyle>
          <a:p>
            <a:endParaRPr lang="en-US" dirty="0"/>
          </a:p>
        </p:txBody>
      </p:sp>
      <p:sp>
        <p:nvSpPr>
          <p:cNvPr id="18" name="Picture Placeholder 7"/>
          <p:cNvSpPr>
            <a:spLocks noGrp="1"/>
          </p:cNvSpPr>
          <p:nvPr>
            <p:ph type="pic" sz="quarter" idx="18"/>
          </p:nvPr>
        </p:nvSpPr>
        <p:spPr>
          <a:xfrm>
            <a:off x="6571455" y="4060424"/>
            <a:ext cx="2128838" cy="1307355"/>
          </a:xfrm>
          <a:prstGeom prst="rect">
            <a:avLst/>
          </a:prstGeom>
        </p:spPr>
        <p:txBody>
          <a:bodyPr/>
          <a:lstStyle>
            <a:lvl1pPr marL="0" indent="0">
              <a:buNone/>
              <a:defRPr sz="800">
                <a:noFill/>
              </a:defRPr>
            </a:lvl1pPr>
          </a:lstStyle>
          <a:p>
            <a:endParaRPr lang="en-US" dirty="0"/>
          </a:p>
        </p:txBody>
      </p:sp>
      <p:sp>
        <p:nvSpPr>
          <p:cNvPr id="19" name="Picture Placeholder 7"/>
          <p:cNvSpPr>
            <a:spLocks noGrp="1"/>
          </p:cNvSpPr>
          <p:nvPr>
            <p:ph type="pic" sz="quarter" idx="19"/>
          </p:nvPr>
        </p:nvSpPr>
        <p:spPr>
          <a:xfrm>
            <a:off x="9427368" y="4060424"/>
            <a:ext cx="2128838" cy="1307355"/>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20"/>
          </p:nvPr>
        </p:nvSpPr>
        <p:spPr/>
        <p:txBody>
          <a:bodyPr/>
          <a:lstStyle/>
          <a:p>
            <a:r>
              <a:rPr lang="en-US"/>
              <a:t>Restricted and Confidential © Work Sans 10 pt</a:t>
            </a:r>
            <a:endParaRPr lang="en-US" dirty="0"/>
          </a:p>
        </p:txBody>
      </p:sp>
      <p:sp>
        <p:nvSpPr>
          <p:cNvPr id="21"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6" name="Date Placeholder 5"/>
          <p:cNvSpPr>
            <a:spLocks noGrp="1"/>
          </p:cNvSpPr>
          <p:nvPr>
            <p:ph type="dt" sz="half" idx="22"/>
          </p:nvPr>
        </p:nvSpPr>
        <p:spPr/>
        <p:txBody>
          <a:bodyPr/>
          <a:lstStyle/>
          <a:p>
            <a:fld id="{2C9612F9-B06B-4916-8027-3E6AAA4428EF}" type="datetime1">
              <a:rPr lang="en-US" smtClean="0"/>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Picture Placeholder 5"/>
          <p:cNvSpPr>
            <a:spLocks noGrp="1"/>
          </p:cNvSpPr>
          <p:nvPr>
            <p:ph type="pic" sz="quarter" idx="11"/>
          </p:nvPr>
        </p:nvSpPr>
        <p:spPr>
          <a:xfrm>
            <a:off x="5614988" y="1671637"/>
            <a:ext cx="952500" cy="952500"/>
          </a:xfrm>
          <a:prstGeom prst="rect">
            <a:avLst/>
          </a:prstGeom>
        </p:spPr>
        <p:txBody>
          <a:bodyPr/>
          <a:lstStyle>
            <a:lvl1pPr marL="0" indent="0">
              <a:buNone/>
              <a:defRPr>
                <a:noFill/>
              </a:defRPr>
            </a:lvl1pPr>
          </a:lstStyle>
          <a:p>
            <a:endParaRPr lang="en-US" dirty="0"/>
          </a:p>
        </p:txBody>
      </p:sp>
      <p:sp>
        <p:nvSpPr>
          <p:cNvPr id="7" name="Picture Placeholder 5"/>
          <p:cNvSpPr>
            <a:spLocks noGrp="1"/>
          </p:cNvSpPr>
          <p:nvPr>
            <p:ph type="pic" sz="quarter" idx="12"/>
          </p:nvPr>
        </p:nvSpPr>
        <p:spPr>
          <a:xfrm>
            <a:off x="2762727" y="2785586"/>
            <a:ext cx="952500" cy="952500"/>
          </a:xfrm>
          <a:prstGeom prst="rect">
            <a:avLst/>
          </a:prstGeom>
        </p:spPr>
        <p:txBody>
          <a:bodyPr/>
          <a:lstStyle>
            <a:lvl1pPr marL="0" indent="0">
              <a:buNone/>
              <a:defRPr>
                <a:noFill/>
              </a:defRPr>
            </a:lvl1pPr>
          </a:lstStyle>
          <a:p>
            <a:endParaRPr lang="en-US" dirty="0"/>
          </a:p>
        </p:txBody>
      </p:sp>
      <p:sp>
        <p:nvSpPr>
          <p:cNvPr id="8" name="Picture Placeholder 5"/>
          <p:cNvSpPr>
            <a:spLocks noGrp="1"/>
          </p:cNvSpPr>
          <p:nvPr>
            <p:ph type="pic" sz="quarter" idx="13"/>
          </p:nvPr>
        </p:nvSpPr>
        <p:spPr>
          <a:xfrm>
            <a:off x="8477726" y="2785586"/>
            <a:ext cx="952500" cy="952500"/>
          </a:xfrm>
          <a:prstGeom prst="rect">
            <a:avLst/>
          </a:prstGeom>
        </p:spPr>
        <p:txBody>
          <a:bodyPr/>
          <a:lstStyle>
            <a:lvl1pPr marL="0" indent="0">
              <a:buNone/>
              <a:defRPr>
                <a:noFill/>
              </a:defRPr>
            </a:lvl1pPr>
          </a:lstStyle>
          <a:p>
            <a:endParaRPr lang="en-US" dirty="0"/>
          </a:p>
        </p:txBody>
      </p:sp>
      <p:sp>
        <p:nvSpPr>
          <p:cNvPr id="9" name="Picture Placeholder 5"/>
          <p:cNvSpPr>
            <a:spLocks noGrp="1"/>
          </p:cNvSpPr>
          <p:nvPr>
            <p:ph type="pic" sz="quarter" idx="14"/>
          </p:nvPr>
        </p:nvSpPr>
        <p:spPr>
          <a:xfrm>
            <a:off x="6792575" y="4393962"/>
            <a:ext cx="952500" cy="952500"/>
          </a:xfrm>
          <a:prstGeom prst="rect">
            <a:avLst/>
          </a:prstGeom>
        </p:spPr>
        <p:txBody>
          <a:bodyPr/>
          <a:lstStyle>
            <a:lvl1pPr marL="0" indent="0">
              <a:buNone/>
              <a:defRPr>
                <a:noFill/>
              </a:defRPr>
            </a:lvl1pPr>
          </a:lstStyle>
          <a:p>
            <a:endParaRPr lang="en-US" dirty="0"/>
          </a:p>
        </p:txBody>
      </p:sp>
      <p:sp>
        <p:nvSpPr>
          <p:cNvPr id="10" name="Picture Placeholder 5"/>
          <p:cNvSpPr>
            <a:spLocks noGrp="1"/>
          </p:cNvSpPr>
          <p:nvPr>
            <p:ph type="pic" sz="quarter" idx="15"/>
          </p:nvPr>
        </p:nvSpPr>
        <p:spPr>
          <a:xfrm>
            <a:off x="10159662" y="4393962"/>
            <a:ext cx="952500" cy="952500"/>
          </a:xfrm>
          <a:prstGeom prst="rect">
            <a:avLst/>
          </a:prstGeom>
        </p:spPr>
        <p:txBody>
          <a:bodyPr/>
          <a:lstStyle>
            <a:lvl1pPr marL="0" indent="0">
              <a:buNone/>
              <a:defRPr>
                <a:noFill/>
              </a:defRPr>
            </a:lvl1pPr>
          </a:lstStyle>
          <a:p>
            <a:endParaRPr lang="en-US" dirty="0"/>
          </a:p>
        </p:txBody>
      </p:sp>
      <p:sp>
        <p:nvSpPr>
          <p:cNvPr id="11" name="Picture Placeholder 5"/>
          <p:cNvSpPr>
            <a:spLocks noGrp="1"/>
          </p:cNvSpPr>
          <p:nvPr>
            <p:ph type="pic" sz="quarter" idx="16"/>
          </p:nvPr>
        </p:nvSpPr>
        <p:spPr>
          <a:xfrm>
            <a:off x="1075194" y="4393962"/>
            <a:ext cx="952500" cy="952500"/>
          </a:xfrm>
          <a:prstGeom prst="rect">
            <a:avLst/>
          </a:prstGeom>
        </p:spPr>
        <p:txBody>
          <a:bodyPr/>
          <a:lstStyle>
            <a:lvl1pPr marL="0" indent="0">
              <a:buNone/>
              <a:defRPr>
                <a:noFill/>
              </a:defRPr>
            </a:lvl1pPr>
          </a:lstStyle>
          <a:p>
            <a:endParaRPr lang="en-US" dirty="0"/>
          </a:p>
        </p:txBody>
      </p:sp>
      <p:sp>
        <p:nvSpPr>
          <p:cNvPr id="12" name="Picture Placeholder 5"/>
          <p:cNvSpPr>
            <a:spLocks noGrp="1"/>
          </p:cNvSpPr>
          <p:nvPr>
            <p:ph type="pic" sz="quarter" idx="17"/>
          </p:nvPr>
        </p:nvSpPr>
        <p:spPr>
          <a:xfrm>
            <a:off x="4442281" y="4393962"/>
            <a:ext cx="952500" cy="952500"/>
          </a:xfrm>
          <a:prstGeom prst="rect">
            <a:avLst/>
          </a:prstGeom>
        </p:spPr>
        <p:txBody>
          <a:bodyPr/>
          <a:lstStyle>
            <a:lvl1pPr marL="0" indent="0">
              <a:buNone/>
              <a:defRPr>
                <a:noFill/>
              </a:defRPr>
            </a:lvl1pPr>
          </a:lstStyle>
          <a:p>
            <a:endParaRPr lang="en-US" dirty="0"/>
          </a:p>
        </p:txBody>
      </p:sp>
      <p:sp>
        <p:nvSpPr>
          <p:cNvPr id="4" name="Footer Placeholder 3"/>
          <p:cNvSpPr>
            <a:spLocks noGrp="1"/>
          </p:cNvSpPr>
          <p:nvPr>
            <p:ph type="ftr" sz="quarter" idx="18"/>
          </p:nvPr>
        </p:nvSpPr>
        <p:spPr/>
        <p:txBody>
          <a:bodyPr/>
          <a:lstStyle/>
          <a:p>
            <a:r>
              <a:rPr lang="en-US"/>
              <a:t>Restricted and Confidential © Work Sans 10 pt</a:t>
            </a:r>
            <a:endParaRPr lang="en-US" dirty="0"/>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0"/>
          </p:nvPr>
        </p:nvSpPr>
        <p:spPr/>
        <p:txBody>
          <a:bodyPr/>
          <a:lstStyle/>
          <a:p>
            <a:fld id="{DC4E6999-9975-4261-8D96-9F0AB9B19524}" type="datetime1">
              <a:rPr lang="en-US" smtClean="0"/>
            </a:fld>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8" name="Picture Placeholder 7"/>
          <p:cNvSpPr>
            <a:spLocks noGrp="1"/>
          </p:cNvSpPr>
          <p:nvPr>
            <p:ph type="pic" sz="quarter" idx="12"/>
          </p:nvPr>
        </p:nvSpPr>
        <p:spPr>
          <a:xfrm>
            <a:off x="645600" y="1678732"/>
            <a:ext cx="3283462" cy="2499567"/>
          </a:xfrm>
          <a:prstGeom prst="rect">
            <a:avLst/>
          </a:prstGeom>
        </p:spPr>
        <p:txBody>
          <a:bodyPr/>
          <a:lstStyle>
            <a:lvl1pPr marL="0" indent="0">
              <a:buNone/>
              <a:defRPr sz="800">
                <a:noFill/>
              </a:defRPr>
            </a:lvl1pPr>
          </a:lstStyle>
          <a:p>
            <a:endParaRPr lang="en-US" dirty="0"/>
          </a:p>
        </p:txBody>
      </p:sp>
      <p:sp>
        <p:nvSpPr>
          <p:cNvPr id="4" name="Footer Placeholder 3"/>
          <p:cNvSpPr>
            <a:spLocks noGrp="1"/>
          </p:cNvSpPr>
          <p:nvPr>
            <p:ph type="ftr" sz="quarter" idx="16"/>
          </p:nvPr>
        </p:nvSpPr>
        <p:spPr/>
        <p:txBody>
          <a:bodyPr/>
          <a:lstStyle/>
          <a:p>
            <a:r>
              <a:rPr lang="en-US"/>
              <a:t>Restricted and Confidential © Work Sans 10 pt</a:t>
            </a:r>
            <a:endParaRPr lang="en-US" dirty="0"/>
          </a:p>
        </p:txBody>
      </p:sp>
      <p:sp>
        <p:nvSpPr>
          <p:cNvPr id="15" name="Picture Placeholder 7"/>
          <p:cNvSpPr>
            <a:spLocks noGrp="1"/>
          </p:cNvSpPr>
          <p:nvPr>
            <p:ph type="pic" sz="quarter" idx="19"/>
          </p:nvPr>
        </p:nvSpPr>
        <p:spPr>
          <a:xfrm>
            <a:off x="4454268" y="1678732"/>
            <a:ext cx="3283462" cy="2499567"/>
          </a:xfrm>
          <a:prstGeom prst="rect">
            <a:avLst/>
          </a:prstGeom>
        </p:spPr>
        <p:txBody>
          <a:bodyPr/>
          <a:lstStyle>
            <a:lvl1pPr marL="0" indent="0">
              <a:buNone/>
              <a:defRPr sz="800">
                <a:noFill/>
              </a:defRPr>
            </a:lvl1pPr>
          </a:lstStyle>
          <a:p>
            <a:endParaRPr lang="en-US" dirty="0"/>
          </a:p>
        </p:txBody>
      </p:sp>
      <p:sp>
        <p:nvSpPr>
          <p:cNvPr id="16" name="Picture Placeholder 7"/>
          <p:cNvSpPr>
            <a:spLocks noGrp="1"/>
          </p:cNvSpPr>
          <p:nvPr>
            <p:ph type="pic" sz="quarter" idx="20"/>
          </p:nvPr>
        </p:nvSpPr>
        <p:spPr>
          <a:xfrm>
            <a:off x="8262936" y="1678732"/>
            <a:ext cx="3283462" cy="2499567"/>
          </a:xfrm>
          <a:prstGeom prst="rect">
            <a:avLst/>
          </a:prstGeom>
        </p:spPr>
        <p:txBody>
          <a:bodyPr/>
          <a:lstStyle>
            <a:lvl1pPr marL="0" indent="0">
              <a:buNone/>
              <a:defRPr sz="800">
                <a:noFill/>
              </a:defRPr>
            </a:lvl1pPr>
          </a:lstStyle>
          <a:p>
            <a:endParaRPr lang="en-US" dirty="0"/>
          </a:p>
        </p:txBody>
      </p:sp>
      <p:sp>
        <p:nvSpPr>
          <p:cNvPr id="9"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2"/>
          </p:nvPr>
        </p:nvSpPr>
        <p:spPr/>
        <p:txBody>
          <a:bodyPr/>
          <a:lstStyle/>
          <a:p>
            <a:fld id="{6349EE34-4435-4DA9-B12C-71FAA3F1FEA3}" type="datetime1">
              <a:rPr lang="en-US" smtClean="0"/>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2"/>
          </p:nvPr>
        </p:nvSpPr>
        <p:spPr/>
        <p:txBody>
          <a:bodyPr/>
          <a:lstStyle/>
          <a:p>
            <a:r>
              <a:rPr lang="en-US"/>
              <a:t>Restricted and Confidential © Work Sans 10 pt</a:t>
            </a:r>
            <a:endParaRPr lang="en-US" dirty="0"/>
          </a:p>
        </p:txBody>
      </p:sp>
      <p:sp>
        <p:nvSpPr>
          <p:cNvPr id="5" name="Date Placeholder 4"/>
          <p:cNvSpPr>
            <a:spLocks noGrp="1"/>
          </p:cNvSpPr>
          <p:nvPr>
            <p:ph type="dt" sz="half" idx="13"/>
          </p:nvPr>
        </p:nvSpPr>
        <p:spPr/>
        <p:txBody>
          <a:bodyPr/>
          <a:lstStyle/>
          <a:p>
            <a:fld id="{DB01E99B-263A-4676-B8B7-BA1D9DA38464}" type="datetime1">
              <a:rPr lang="en-US" smtClean="0"/>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Subtitle 2">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4" name="Footer Placeholder 3"/>
          <p:cNvSpPr>
            <a:spLocks noGrp="1"/>
          </p:cNvSpPr>
          <p:nvPr>
            <p:ph type="ftr" sz="quarter" idx="12"/>
          </p:nvPr>
        </p:nvSpPr>
        <p:spPr/>
        <p:txBody>
          <a:bodyPr/>
          <a:lstStyle/>
          <a:p>
            <a:r>
              <a:rPr lang="en-US"/>
              <a:t>Restricted and Confidential © Work Sans 10 pt</a:t>
            </a:r>
            <a:endParaRPr lang="en-US" dirty="0"/>
          </a:p>
        </p:txBody>
      </p:sp>
      <p:sp>
        <p:nvSpPr>
          <p:cNvPr id="7"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4"/>
          </p:nvPr>
        </p:nvSpPr>
        <p:spPr/>
        <p:txBody>
          <a:bodyPr/>
          <a:lstStyle/>
          <a:p>
            <a:fld id="{A967A36D-5758-49BD-8DFA-EBC2C686E384}" type="datetime1">
              <a:rPr lang="en-US" smtClean="0"/>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usiness Canv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Text Placeholder 5"/>
          <p:cNvSpPr>
            <a:spLocks noGrp="1"/>
          </p:cNvSpPr>
          <p:nvPr>
            <p:ph type="body" sz="quarter" idx="11"/>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7" name="Text Placeholder 5"/>
          <p:cNvSpPr>
            <a:spLocks noGrp="1"/>
          </p:cNvSpPr>
          <p:nvPr>
            <p:ph type="body" sz="quarter" idx="12"/>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8" name="Text Placeholder 5"/>
          <p:cNvSpPr>
            <a:spLocks noGrp="1"/>
          </p:cNvSpPr>
          <p:nvPr>
            <p:ph type="body" sz="quarter" idx="13"/>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dirty="0"/>
          </a:p>
        </p:txBody>
      </p:sp>
      <p:sp>
        <p:nvSpPr>
          <p:cNvPr id="9" name="Text Placeholder 5"/>
          <p:cNvSpPr>
            <a:spLocks noGrp="1"/>
          </p:cNvSpPr>
          <p:nvPr>
            <p:ph type="body" sz="quarter" idx="14"/>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dirty="0"/>
          </a:p>
        </p:txBody>
      </p:sp>
      <p:sp>
        <p:nvSpPr>
          <p:cNvPr id="10" name="Text Placeholder 5"/>
          <p:cNvSpPr>
            <a:spLocks noGrp="1"/>
          </p:cNvSpPr>
          <p:nvPr>
            <p:ph type="body" sz="quarter" idx="15"/>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1" name="Text Placeholder 5"/>
          <p:cNvSpPr>
            <a:spLocks noGrp="1"/>
          </p:cNvSpPr>
          <p:nvPr>
            <p:ph type="body" sz="quarter" idx="16"/>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2" name="Text Placeholder 5"/>
          <p:cNvSpPr>
            <a:spLocks noGrp="1"/>
          </p:cNvSpPr>
          <p:nvPr>
            <p:ph type="body" sz="quarter" idx="17"/>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dirty="0"/>
          </a:p>
        </p:txBody>
      </p:sp>
      <p:sp>
        <p:nvSpPr>
          <p:cNvPr id="13" name="Text Placeholder 5"/>
          <p:cNvSpPr>
            <a:spLocks noGrp="1"/>
          </p:cNvSpPr>
          <p:nvPr>
            <p:ph type="body" sz="quarter" idx="18"/>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dirty="0"/>
          </a:p>
        </p:txBody>
      </p:sp>
      <p:sp>
        <p:nvSpPr>
          <p:cNvPr id="14" name="Text Placeholder 5"/>
          <p:cNvSpPr>
            <a:spLocks noGrp="1"/>
          </p:cNvSpPr>
          <p:nvPr>
            <p:ph type="body" sz="quarter" idx="19"/>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dirty="0"/>
          </a:p>
        </p:txBody>
      </p:sp>
      <p:sp>
        <p:nvSpPr>
          <p:cNvPr id="4" name="Footer Placeholder 3"/>
          <p:cNvSpPr>
            <a:spLocks noGrp="1"/>
          </p:cNvSpPr>
          <p:nvPr>
            <p:ph type="ftr" sz="quarter" idx="20"/>
          </p:nvPr>
        </p:nvSpPr>
        <p:spPr/>
        <p:txBody>
          <a:bodyPr/>
          <a:lstStyle/>
          <a:p>
            <a:r>
              <a:rPr lang="en-US"/>
              <a:t>Restricted and Confidential © Work Sans 10 pt</a:t>
            </a:r>
            <a:endParaRPr lang="en-US" dirty="0"/>
          </a:p>
        </p:txBody>
      </p:sp>
      <p:sp>
        <p:nvSpPr>
          <p:cNvPr id="15"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22"/>
          </p:nvPr>
        </p:nvSpPr>
        <p:spPr/>
        <p:txBody>
          <a:bodyPr/>
          <a:lstStyle/>
          <a:p>
            <a:fld id="{90F51648-9F3E-41CF-864E-EB2DFD10EEEC}" type="datetime1">
              <a:rPr lang="en-US" smtClean="0"/>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center &amp; top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Picture Placeholder 5"/>
          <p:cNvSpPr>
            <a:spLocks noGrp="1"/>
          </p:cNvSpPr>
          <p:nvPr>
            <p:ph type="pic" sz="quarter" idx="11"/>
          </p:nvPr>
        </p:nvSpPr>
        <p:spPr>
          <a:xfrm>
            <a:off x="0" y="0"/>
            <a:ext cx="12192000" cy="4251600"/>
          </a:xfrm>
          <a:prstGeom prst="rect">
            <a:avLst/>
          </a:prstGeom>
          <a:solidFill>
            <a:schemeClr val="accent2"/>
          </a:solidFill>
        </p:spPr>
        <p:txBody>
          <a:bodyPr/>
          <a:lstStyle>
            <a:lvl1pPr marL="0" indent="0">
              <a:buNone/>
              <a:defRPr>
                <a:noFill/>
              </a:defRPr>
            </a:lvl1pPr>
          </a:lstStyle>
          <a:p>
            <a:endParaRPr lang="en-US" dirty="0"/>
          </a:p>
        </p:txBody>
      </p:sp>
      <p:sp>
        <p:nvSpPr>
          <p:cNvPr id="8" name="Title_center_white"/>
          <p:cNvSpPr>
            <a:spLocks noGrp="1"/>
          </p:cNvSpPr>
          <p:nvPr>
            <p:ph type="title"/>
          </p:nvPr>
        </p:nvSpPr>
        <p:spPr>
          <a:xfrm>
            <a:off x="537459" y="1393077"/>
            <a:ext cx="11117083" cy="854080"/>
          </a:xfrm>
        </p:spPr>
        <p:txBody>
          <a:bodyPr/>
          <a:lstStyle>
            <a:lvl1pPr algn="ctr">
              <a:lnSpc>
                <a:spcPct val="90000"/>
              </a:lnSpc>
              <a:defRPr sz="5500">
                <a:solidFill>
                  <a:srgbClr val="FFFFFF"/>
                </a:solidFill>
                <a:latin typeface="+mj-lt"/>
              </a:defRPr>
            </a:lvl1pPr>
          </a:lstStyle>
          <a:p>
            <a:r>
              <a:rPr lang="en-US" dirty="0"/>
              <a:t>Click to edit Master title style</a:t>
            </a:r>
            <a:endParaRPr lang="en-US" dirty="0"/>
          </a:p>
        </p:txBody>
      </p:sp>
      <p:sp>
        <p:nvSpPr>
          <p:cNvPr id="2" name="Footer Placeholder 1"/>
          <p:cNvSpPr>
            <a:spLocks noGrp="1"/>
          </p:cNvSpPr>
          <p:nvPr>
            <p:ph type="ftr" sz="quarter" idx="12"/>
          </p:nvPr>
        </p:nvSpPr>
        <p:spPr/>
        <p:txBody>
          <a:bodyPr/>
          <a:lstStyle/>
          <a:p>
            <a:r>
              <a:rPr lang="en-US"/>
              <a:t>Restricted and Confidential © Work Sans 10 pt</a:t>
            </a:r>
            <a:endParaRPr lang="en-US" dirty="0"/>
          </a:p>
        </p:txBody>
      </p:sp>
      <p:sp>
        <p:nvSpPr>
          <p:cNvPr id="4" name="Date Placeholder 3"/>
          <p:cNvSpPr>
            <a:spLocks noGrp="1"/>
          </p:cNvSpPr>
          <p:nvPr>
            <p:ph type="dt" sz="half" idx="13"/>
          </p:nvPr>
        </p:nvSpPr>
        <p:spPr/>
        <p:txBody>
          <a:bodyPr/>
          <a:lstStyle/>
          <a:p>
            <a:fld id="{B492AB3F-7129-4C5A-9A8F-BDC989816891}" type="datetime1">
              <a:rPr lang="en-US" smtClean="0"/>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with top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5" name="Picture Placeholder 5"/>
          <p:cNvSpPr>
            <a:spLocks noGrp="1"/>
          </p:cNvSpPr>
          <p:nvPr>
            <p:ph type="pic" sz="quarter" idx="12"/>
          </p:nvPr>
        </p:nvSpPr>
        <p:spPr>
          <a:xfrm>
            <a:off x="0" y="0"/>
            <a:ext cx="12192000" cy="4251325"/>
          </a:xfrm>
          <a:prstGeom prst="rect">
            <a:avLst/>
          </a:prstGeom>
          <a:solidFill>
            <a:schemeClr val="accent2"/>
          </a:solidFill>
        </p:spPr>
        <p:txBody>
          <a:bodyPr/>
          <a:lstStyle>
            <a:lvl1pPr marL="0" indent="0">
              <a:buNone/>
              <a:defRPr>
                <a:noFill/>
              </a:defRPr>
            </a:lvl1pPr>
          </a:lstStyle>
          <a:p>
            <a:endParaRPr lang="en-US" dirty="0"/>
          </a:p>
        </p:txBody>
      </p:sp>
      <p:sp>
        <p:nvSpPr>
          <p:cNvPr id="4" name="Footer Placeholder 3"/>
          <p:cNvSpPr>
            <a:spLocks noGrp="1"/>
          </p:cNvSpPr>
          <p:nvPr>
            <p:ph type="ftr" sz="quarter" idx="13"/>
          </p:nvPr>
        </p:nvSpPr>
        <p:spPr/>
        <p:txBody>
          <a:bodyPr/>
          <a:lstStyle/>
          <a:p>
            <a:r>
              <a:rPr lang="en-US"/>
              <a:t>Restricted and Confidential © Work Sans 10 pt</a:t>
            </a:r>
            <a:endParaRPr lang="en-US" dirty="0"/>
          </a:p>
        </p:txBody>
      </p:sp>
      <p:sp>
        <p:nvSpPr>
          <p:cNvPr id="6" name="Title_white"/>
          <p:cNvSpPr>
            <a:spLocks noGrp="1"/>
          </p:cNvSpPr>
          <p:nvPr>
            <p:ph type="title"/>
          </p:nvPr>
        </p:nvSpPr>
        <p:spPr>
          <a:xfrm>
            <a:off x="537459" y="507600"/>
            <a:ext cx="11117083" cy="600164"/>
          </a:xfrm>
        </p:spPr>
        <p:txBody>
          <a:bodyPr/>
          <a:lstStyle>
            <a:lvl1pPr>
              <a:defRPr>
                <a:solidFill>
                  <a:srgbClr val="FFFFFF"/>
                </a:solidFill>
              </a:defRPr>
            </a:lvl1pPr>
          </a:lstStyle>
          <a:p>
            <a:r>
              <a:rPr lang="en-US" dirty="0"/>
              <a:t>Click to edit Master title style</a:t>
            </a:r>
            <a:endParaRPr lang="en-US" dirty="0"/>
          </a:p>
        </p:txBody>
      </p:sp>
      <p:sp>
        <p:nvSpPr>
          <p:cNvPr id="7" name="Subtitle_white"/>
          <p:cNvSpPr>
            <a:spLocks noGrp="1"/>
          </p:cNvSpPr>
          <p:nvPr>
            <p:ph type="body" sz="quarter" idx="14" hasCustomPrompt="1"/>
          </p:nvPr>
        </p:nvSpPr>
        <p:spPr>
          <a:xfrm>
            <a:off x="536400" y="925200"/>
            <a:ext cx="11001375" cy="492955"/>
          </a:xfrm>
          <a:prstGeom prst="rect">
            <a:avLst/>
          </a:prstGeom>
        </p:spPr>
        <p:txBody>
          <a:bodyPr>
            <a:spAutoFit/>
          </a:bodyPr>
          <a:lstStyle>
            <a:lvl1pPr marL="0" indent="0">
              <a:buNone/>
              <a:defRPr sz="2400">
                <a:solidFill>
                  <a:srgbClr val="FFFFFF"/>
                </a:solidFill>
                <a:latin typeface="Work Sans Light" panose="00000400000000000000" pitchFamily="2" charset="0"/>
              </a:defRPr>
            </a:lvl1pPr>
          </a:lstStyle>
          <a:p>
            <a:pPr lvl="0"/>
            <a:r>
              <a:rPr lang="en-US" dirty="0"/>
              <a:t>Subtitle goes here</a:t>
            </a:r>
            <a:endParaRPr lang="en-US" dirty="0"/>
          </a:p>
        </p:txBody>
      </p:sp>
      <p:sp>
        <p:nvSpPr>
          <p:cNvPr id="2" name="Date Placeholder 1"/>
          <p:cNvSpPr>
            <a:spLocks noGrp="1"/>
          </p:cNvSpPr>
          <p:nvPr>
            <p:ph type="dt" sz="half" idx="15"/>
          </p:nvPr>
        </p:nvSpPr>
        <p:spPr/>
        <p:txBody>
          <a:bodyPr/>
          <a:lstStyle/>
          <a:p>
            <a:fld id="{C3355C33-EE55-49F7-AF9B-51F7367BA8E1}" type="datetime1">
              <a:rPr lang="en-US" smtClean="0"/>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bottom">
    <p:spTree>
      <p:nvGrpSpPr>
        <p:cNvPr id="1" name=""/>
        <p:cNvGrpSpPr/>
        <p:nvPr/>
      </p:nvGrpSpPr>
      <p:grpSpPr>
        <a:xfrm>
          <a:off x="0" y="0"/>
          <a:ext cx="0" cy="0"/>
          <a:chOff x="0" y="0"/>
          <a:chExt cx="0" cy="0"/>
        </a:xfrm>
      </p:grpSpPr>
      <p:sp>
        <p:nvSpPr>
          <p:cNvPr id="5" name="Text Placeholder 5"/>
          <p:cNvSpPr>
            <a:spLocks noGrp="1"/>
          </p:cNvSpPr>
          <p:nvPr>
            <p:ph type="body" sz="quarter" idx="11"/>
          </p:nvPr>
        </p:nvSpPr>
        <p:spPr>
          <a:xfrm>
            <a:off x="0" y="0"/>
            <a:ext cx="12192000" cy="4251960"/>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dirty="0"/>
          </a:p>
        </p:txBody>
      </p:sp>
      <p:sp>
        <p:nvSpPr>
          <p:cNvPr id="2" name="Title_bottom"/>
          <p:cNvSpPr>
            <a:spLocks noGrp="1"/>
          </p:cNvSpPr>
          <p:nvPr>
            <p:ph type="title" hasCustomPrompt="1"/>
          </p:nvPr>
        </p:nvSpPr>
        <p:spPr>
          <a:xfrm>
            <a:off x="447288" y="4702149"/>
            <a:ext cx="3555570" cy="1107996"/>
          </a:xfrm>
        </p:spPr>
        <p:txBody>
          <a:bodyPr/>
          <a:lstStyle>
            <a:lvl1pPr algn="r">
              <a:lnSpc>
                <a:spcPct val="100000"/>
              </a:lnSpc>
              <a:defRPr/>
            </a:lvl1pPr>
          </a:lstStyle>
          <a:p>
            <a:r>
              <a:rPr lang="en-US" dirty="0"/>
              <a:t>Click to edit Master title</a:t>
            </a:r>
            <a:endParaRPr lang="en-US" dirty="0"/>
          </a:p>
        </p:txBody>
      </p:sp>
      <p:sp>
        <p:nvSpPr>
          <p:cNvPr id="7" name="Date Placeholder 6"/>
          <p:cNvSpPr>
            <a:spLocks noGrp="1"/>
          </p:cNvSpPr>
          <p:nvPr>
            <p:ph type="dt" sz="half" idx="12"/>
          </p:nvPr>
        </p:nvSpPr>
        <p:spPr/>
        <p:txBody>
          <a:bodyPr/>
          <a:lstStyle/>
          <a:p>
            <a:fld id="{009B2ED8-B255-48F7-B945-375A4E25DA46}" type="datetime1">
              <a:rPr lang="en-US" smtClean="0"/>
            </a:fld>
            <a:endParaRPr lang="en-US" dirty="0"/>
          </a:p>
        </p:txBody>
      </p:sp>
      <p:sp>
        <p:nvSpPr>
          <p:cNvPr id="8" name="Footer Placeholder 7"/>
          <p:cNvSpPr>
            <a:spLocks noGrp="1"/>
          </p:cNvSpPr>
          <p:nvPr>
            <p:ph type="ftr" sz="quarter" idx="13"/>
          </p:nvPr>
        </p:nvSpPr>
        <p:spPr/>
        <p:txBody>
          <a:bodyPr/>
          <a:lstStyle/>
          <a:p>
            <a:r>
              <a:rPr lang="en-US"/>
              <a:t>Restricted and Confidential © Work Sans 10 pt</a:t>
            </a:r>
            <a:endParaRPr lang="en-US" dirty="0"/>
          </a:p>
        </p:txBody>
      </p:sp>
      <p:sp>
        <p:nvSpPr>
          <p:cNvPr id="9" name="Slide Number Placeholder 8"/>
          <p:cNvSpPr>
            <a:spLocks noGrp="1"/>
          </p:cNvSpPr>
          <p:nvPr>
            <p:ph type="sldNum" sz="quarter" idx="14"/>
          </p:nvPr>
        </p:nvSpPr>
        <p:spPr/>
        <p:txBody>
          <a:bodyPr/>
          <a:lstStyle/>
          <a:p>
            <a:fld id="{4E6DB2D9-BBD8-435B-B34A-9B8472CE273E}" type="slidenum">
              <a:rPr lang="en-US" smtClean="0"/>
            </a:fld>
            <a:endParaRPr 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bottom with video">
    <p:spTree>
      <p:nvGrpSpPr>
        <p:cNvPr id="1" name=""/>
        <p:cNvGrpSpPr/>
        <p:nvPr/>
      </p:nvGrpSpPr>
      <p:grpSpPr>
        <a:xfrm>
          <a:off x="0" y="0"/>
          <a:ext cx="0" cy="0"/>
          <a:chOff x="0" y="0"/>
          <a:chExt cx="0" cy="0"/>
        </a:xfrm>
      </p:grpSpPr>
      <p:sp>
        <p:nvSpPr>
          <p:cNvPr id="2" name="Title_bottom"/>
          <p:cNvSpPr>
            <a:spLocks noGrp="1"/>
          </p:cNvSpPr>
          <p:nvPr>
            <p:ph type="title" hasCustomPrompt="1"/>
          </p:nvPr>
        </p:nvSpPr>
        <p:spPr>
          <a:xfrm>
            <a:off x="447288" y="4702149"/>
            <a:ext cx="3555570" cy="1107996"/>
          </a:xfrm>
        </p:spPr>
        <p:txBody>
          <a:bodyPr/>
          <a:lstStyle>
            <a:lvl1pPr algn="r">
              <a:lnSpc>
                <a:spcPct val="100000"/>
              </a:lnSpc>
              <a:defRPr/>
            </a:lvl1pPr>
          </a:lstStyle>
          <a:p>
            <a:r>
              <a:rPr lang="en-US" dirty="0"/>
              <a:t>Click to edit Master title</a:t>
            </a:r>
            <a:endParaRPr lang="en-US" dirty="0"/>
          </a:p>
        </p:txBody>
      </p:sp>
      <p:sp>
        <p:nvSpPr>
          <p:cNvPr id="3" name="Slide Number Placeholder 2"/>
          <p:cNvSpPr>
            <a:spLocks noGrp="1"/>
          </p:cNvSpPr>
          <p:nvPr>
            <p:ph type="sldNum" sz="quarter" idx="10"/>
          </p:nvPr>
        </p:nvSpPr>
        <p:spPr/>
        <p:txBody>
          <a:bodyPr/>
          <a:lstStyle/>
          <a:p>
            <a:fld id="{4E6DB2D9-BBD8-435B-B34A-9B8472CE273E}" type="slidenum">
              <a:rPr lang="en-US" smtClean="0"/>
            </a:fld>
            <a:endParaRPr lang="en-US" dirty="0"/>
          </a:p>
        </p:txBody>
      </p:sp>
      <p:sp>
        <p:nvSpPr>
          <p:cNvPr id="6" name="Media Placeholder 5"/>
          <p:cNvSpPr>
            <a:spLocks noGrp="1"/>
          </p:cNvSpPr>
          <p:nvPr>
            <p:ph type="media" sz="quarter" idx="12"/>
          </p:nvPr>
        </p:nvSpPr>
        <p:spPr>
          <a:xfrm>
            <a:off x="0" y="0"/>
            <a:ext cx="12192000" cy="4251325"/>
          </a:xfrm>
          <a:prstGeom prst="rect">
            <a:avLst/>
          </a:prstGeom>
          <a:solidFill>
            <a:schemeClr val="accent2"/>
          </a:solidFill>
        </p:spPr>
        <p:txBody>
          <a:bodyPr/>
          <a:lstStyle>
            <a:lvl1pPr marL="0" indent="0">
              <a:buNone/>
              <a:defRPr>
                <a:noFill/>
              </a:defRPr>
            </a:lvl1pPr>
          </a:lstStyle>
          <a:p>
            <a:endParaRPr lang="en-US" dirty="0"/>
          </a:p>
        </p:txBody>
      </p:sp>
      <p:sp>
        <p:nvSpPr>
          <p:cNvPr id="4" name="Footer Placeholder 3"/>
          <p:cNvSpPr>
            <a:spLocks noGrp="1"/>
          </p:cNvSpPr>
          <p:nvPr>
            <p:ph type="ftr" sz="quarter" idx="13"/>
          </p:nvPr>
        </p:nvSpPr>
        <p:spPr/>
        <p:txBody>
          <a:bodyPr/>
          <a:lstStyle/>
          <a:p>
            <a:r>
              <a:rPr lang="en-US"/>
              <a:t>Restricted and Confidential © Work Sans 10 pt</a:t>
            </a:r>
            <a:endParaRPr lang="en-US" dirty="0"/>
          </a:p>
        </p:txBody>
      </p:sp>
      <p:sp>
        <p:nvSpPr>
          <p:cNvPr id="5" name="Date Placeholder 4"/>
          <p:cNvSpPr>
            <a:spLocks noGrp="1"/>
          </p:cNvSpPr>
          <p:nvPr>
            <p:ph type="dt" sz="half" idx="14"/>
          </p:nvPr>
        </p:nvSpPr>
        <p:spPr/>
        <p:txBody>
          <a:bodyPr/>
          <a:lstStyle/>
          <a:p>
            <a:fld id="{2F96B96A-C43D-4DBD-A08A-88CD93DF6B2C}" type="datetime1">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3" Type="http://schemas.openxmlformats.org/officeDocument/2006/relationships/theme" Target="../theme/theme1.xml"/><Relationship Id="rId62" Type="http://schemas.openxmlformats.org/officeDocument/2006/relationships/image" Target="../media/image1.png"/><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70.xml"/><Relationship Id="rId8" Type="http://schemas.openxmlformats.org/officeDocument/2006/relationships/slideLayout" Target="../slideLayouts/slideLayout69.xml"/><Relationship Id="rId74" Type="http://schemas.openxmlformats.org/officeDocument/2006/relationships/theme" Target="../theme/theme2.xml"/><Relationship Id="rId73" Type="http://schemas.openxmlformats.org/officeDocument/2006/relationships/image" Target="../media/image1.png"/><Relationship Id="rId72" Type="http://schemas.openxmlformats.org/officeDocument/2006/relationships/slideLayout" Target="../slideLayouts/slideLayout133.xml"/><Relationship Id="rId71" Type="http://schemas.openxmlformats.org/officeDocument/2006/relationships/slideLayout" Target="../slideLayouts/slideLayout132.xml"/><Relationship Id="rId70" Type="http://schemas.openxmlformats.org/officeDocument/2006/relationships/slideLayout" Target="../slideLayouts/slideLayout131.xml"/><Relationship Id="rId7" Type="http://schemas.openxmlformats.org/officeDocument/2006/relationships/slideLayout" Target="../slideLayouts/slideLayout68.xml"/><Relationship Id="rId69" Type="http://schemas.openxmlformats.org/officeDocument/2006/relationships/slideLayout" Target="../slideLayouts/slideLayout130.xml"/><Relationship Id="rId68" Type="http://schemas.openxmlformats.org/officeDocument/2006/relationships/slideLayout" Target="../slideLayouts/slideLayout129.xml"/><Relationship Id="rId67" Type="http://schemas.openxmlformats.org/officeDocument/2006/relationships/slideLayout" Target="../slideLayouts/slideLayout128.xml"/><Relationship Id="rId66" Type="http://schemas.openxmlformats.org/officeDocument/2006/relationships/slideLayout" Target="../slideLayouts/slideLayout127.xml"/><Relationship Id="rId65" Type="http://schemas.openxmlformats.org/officeDocument/2006/relationships/slideLayout" Target="../slideLayouts/slideLayout126.xml"/><Relationship Id="rId64" Type="http://schemas.openxmlformats.org/officeDocument/2006/relationships/slideLayout" Target="../slideLayouts/slideLayout125.xml"/><Relationship Id="rId63" Type="http://schemas.openxmlformats.org/officeDocument/2006/relationships/slideLayout" Target="../slideLayouts/slideLayout124.xml"/><Relationship Id="rId62" Type="http://schemas.openxmlformats.org/officeDocument/2006/relationships/slideLayout" Target="../slideLayouts/slideLayout123.xml"/><Relationship Id="rId61" Type="http://schemas.openxmlformats.org/officeDocument/2006/relationships/slideLayout" Target="../slideLayouts/slideLayout122.xml"/><Relationship Id="rId60" Type="http://schemas.openxmlformats.org/officeDocument/2006/relationships/slideLayout" Target="../slideLayouts/slideLayout121.xml"/><Relationship Id="rId6" Type="http://schemas.openxmlformats.org/officeDocument/2006/relationships/slideLayout" Target="../slideLayouts/slideLayout67.xml"/><Relationship Id="rId59" Type="http://schemas.openxmlformats.org/officeDocument/2006/relationships/slideLayout" Target="../slideLayouts/slideLayout120.xml"/><Relationship Id="rId58" Type="http://schemas.openxmlformats.org/officeDocument/2006/relationships/slideLayout" Target="../slideLayouts/slideLayout119.xml"/><Relationship Id="rId57" Type="http://schemas.openxmlformats.org/officeDocument/2006/relationships/slideLayout" Target="../slideLayouts/slideLayout118.xml"/><Relationship Id="rId56" Type="http://schemas.openxmlformats.org/officeDocument/2006/relationships/slideLayout" Target="../slideLayouts/slideLayout117.xml"/><Relationship Id="rId55" Type="http://schemas.openxmlformats.org/officeDocument/2006/relationships/slideLayout" Target="../slideLayouts/slideLayout116.xml"/><Relationship Id="rId54" Type="http://schemas.openxmlformats.org/officeDocument/2006/relationships/slideLayout" Target="../slideLayouts/slideLayout115.xml"/><Relationship Id="rId53" Type="http://schemas.openxmlformats.org/officeDocument/2006/relationships/slideLayout" Target="../slideLayouts/slideLayout114.xml"/><Relationship Id="rId52" Type="http://schemas.openxmlformats.org/officeDocument/2006/relationships/slideLayout" Target="../slideLayouts/slideLayout113.xml"/><Relationship Id="rId51" Type="http://schemas.openxmlformats.org/officeDocument/2006/relationships/slideLayout" Target="../slideLayouts/slideLayout112.xml"/><Relationship Id="rId50" Type="http://schemas.openxmlformats.org/officeDocument/2006/relationships/slideLayout" Target="../slideLayouts/slideLayout111.xml"/><Relationship Id="rId5" Type="http://schemas.openxmlformats.org/officeDocument/2006/relationships/slideLayout" Target="../slideLayouts/slideLayout66.xml"/><Relationship Id="rId49" Type="http://schemas.openxmlformats.org/officeDocument/2006/relationships/slideLayout" Target="../slideLayouts/slideLayout110.xml"/><Relationship Id="rId48" Type="http://schemas.openxmlformats.org/officeDocument/2006/relationships/slideLayout" Target="../slideLayouts/slideLayout109.xml"/><Relationship Id="rId47" Type="http://schemas.openxmlformats.org/officeDocument/2006/relationships/slideLayout" Target="../slideLayouts/slideLayout108.xml"/><Relationship Id="rId46" Type="http://schemas.openxmlformats.org/officeDocument/2006/relationships/slideLayout" Target="../slideLayouts/slideLayout107.xml"/><Relationship Id="rId45" Type="http://schemas.openxmlformats.org/officeDocument/2006/relationships/slideLayout" Target="../slideLayouts/slideLayout106.xml"/><Relationship Id="rId44" Type="http://schemas.openxmlformats.org/officeDocument/2006/relationships/slideLayout" Target="../slideLayouts/slideLayout105.xml"/><Relationship Id="rId43" Type="http://schemas.openxmlformats.org/officeDocument/2006/relationships/slideLayout" Target="../slideLayouts/slideLayout104.xml"/><Relationship Id="rId42" Type="http://schemas.openxmlformats.org/officeDocument/2006/relationships/slideLayout" Target="../slideLayouts/slideLayout103.xml"/><Relationship Id="rId41" Type="http://schemas.openxmlformats.org/officeDocument/2006/relationships/slideLayout" Target="../slideLayouts/slideLayout102.xml"/><Relationship Id="rId40" Type="http://schemas.openxmlformats.org/officeDocument/2006/relationships/slideLayout" Target="../slideLayouts/slideLayout101.xml"/><Relationship Id="rId4" Type="http://schemas.openxmlformats.org/officeDocument/2006/relationships/slideLayout" Target="../slideLayouts/slideLayout65.xml"/><Relationship Id="rId39" Type="http://schemas.openxmlformats.org/officeDocument/2006/relationships/slideLayout" Target="../slideLayouts/slideLayout100.xml"/><Relationship Id="rId38" Type="http://schemas.openxmlformats.org/officeDocument/2006/relationships/slideLayout" Target="../slideLayouts/slideLayout99.xml"/><Relationship Id="rId37" Type="http://schemas.openxmlformats.org/officeDocument/2006/relationships/slideLayout" Target="../slideLayouts/slideLayout98.xml"/><Relationship Id="rId36" Type="http://schemas.openxmlformats.org/officeDocument/2006/relationships/slideLayout" Target="../slideLayouts/slideLayout97.xml"/><Relationship Id="rId35" Type="http://schemas.openxmlformats.org/officeDocument/2006/relationships/slideLayout" Target="../slideLayouts/slideLayout96.xml"/><Relationship Id="rId34" Type="http://schemas.openxmlformats.org/officeDocument/2006/relationships/slideLayout" Target="../slideLayouts/slideLayout95.xml"/><Relationship Id="rId33" Type="http://schemas.openxmlformats.org/officeDocument/2006/relationships/slideLayout" Target="../slideLayouts/slideLayout94.xml"/><Relationship Id="rId32" Type="http://schemas.openxmlformats.org/officeDocument/2006/relationships/slideLayout" Target="../slideLayouts/slideLayout93.xml"/><Relationship Id="rId31" Type="http://schemas.openxmlformats.org/officeDocument/2006/relationships/slideLayout" Target="../slideLayouts/slideLayout92.xml"/><Relationship Id="rId30" Type="http://schemas.openxmlformats.org/officeDocument/2006/relationships/slideLayout" Target="../slideLayouts/slideLayout91.xml"/><Relationship Id="rId3" Type="http://schemas.openxmlformats.org/officeDocument/2006/relationships/slideLayout" Target="../slideLayouts/slideLayout64.xml"/><Relationship Id="rId29" Type="http://schemas.openxmlformats.org/officeDocument/2006/relationships/slideLayout" Target="../slideLayouts/slideLayout90.xml"/><Relationship Id="rId28" Type="http://schemas.openxmlformats.org/officeDocument/2006/relationships/slideLayout" Target="../slideLayouts/slideLayout89.xml"/><Relationship Id="rId27" Type="http://schemas.openxmlformats.org/officeDocument/2006/relationships/slideLayout" Target="../slideLayouts/slideLayout88.xml"/><Relationship Id="rId26" Type="http://schemas.openxmlformats.org/officeDocument/2006/relationships/slideLayout" Target="../slideLayouts/slideLayout87.xml"/><Relationship Id="rId25" Type="http://schemas.openxmlformats.org/officeDocument/2006/relationships/slideLayout" Target="../slideLayouts/slideLayout86.xml"/><Relationship Id="rId24" Type="http://schemas.openxmlformats.org/officeDocument/2006/relationships/slideLayout" Target="../slideLayouts/slideLayout85.xml"/><Relationship Id="rId23" Type="http://schemas.openxmlformats.org/officeDocument/2006/relationships/slideLayout" Target="../slideLayouts/slideLayout84.xml"/><Relationship Id="rId22" Type="http://schemas.openxmlformats.org/officeDocument/2006/relationships/slideLayout" Target="../slideLayouts/slideLayout83.xml"/><Relationship Id="rId21" Type="http://schemas.openxmlformats.org/officeDocument/2006/relationships/slideLayout" Target="../slideLayouts/slideLayout82.xml"/><Relationship Id="rId20" Type="http://schemas.openxmlformats.org/officeDocument/2006/relationships/slideLayout" Target="../slideLayouts/slideLayout81.xml"/><Relationship Id="rId2" Type="http://schemas.openxmlformats.org/officeDocument/2006/relationships/slideLayout" Target="../slideLayouts/slideLayout63.xml"/><Relationship Id="rId19" Type="http://schemas.openxmlformats.org/officeDocument/2006/relationships/slideLayout" Target="../slideLayouts/slideLayout80.xml"/><Relationship Id="rId18" Type="http://schemas.openxmlformats.org/officeDocument/2006/relationships/slideLayout" Target="../slideLayouts/slideLayout79.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42.xml"/><Relationship Id="rId8" Type="http://schemas.openxmlformats.org/officeDocument/2006/relationships/slideLayout" Target="../slideLayouts/slideLayout141.xml"/><Relationship Id="rId7" Type="http://schemas.openxmlformats.org/officeDocument/2006/relationships/slideLayout" Target="../slideLayouts/slideLayout140.xml"/><Relationship Id="rId65" Type="http://schemas.openxmlformats.org/officeDocument/2006/relationships/theme" Target="../theme/theme3.xml"/><Relationship Id="rId64" Type="http://schemas.openxmlformats.org/officeDocument/2006/relationships/image" Target="../media/image1.png"/><Relationship Id="rId63" Type="http://schemas.openxmlformats.org/officeDocument/2006/relationships/slideLayout" Target="../slideLayouts/slideLayout196.xml"/><Relationship Id="rId62" Type="http://schemas.openxmlformats.org/officeDocument/2006/relationships/slideLayout" Target="../slideLayouts/slideLayout195.xml"/><Relationship Id="rId61" Type="http://schemas.openxmlformats.org/officeDocument/2006/relationships/slideLayout" Target="../slideLayouts/slideLayout194.xml"/><Relationship Id="rId60" Type="http://schemas.openxmlformats.org/officeDocument/2006/relationships/slideLayout" Target="../slideLayouts/slideLayout193.xml"/><Relationship Id="rId6" Type="http://schemas.openxmlformats.org/officeDocument/2006/relationships/slideLayout" Target="../slideLayouts/slideLayout139.xml"/><Relationship Id="rId59" Type="http://schemas.openxmlformats.org/officeDocument/2006/relationships/slideLayout" Target="../slideLayouts/slideLayout192.xml"/><Relationship Id="rId58" Type="http://schemas.openxmlformats.org/officeDocument/2006/relationships/slideLayout" Target="../slideLayouts/slideLayout191.xml"/><Relationship Id="rId57" Type="http://schemas.openxmlformats.org/officeDocument/2006/relationships/slideLayout" Target="../slideLayouts/slideLayout190.xml"/><Relationship Id="rId56" Type="http://schemas.openxmlformats.org/officeDocument/2006/relationships/slideLayout" Target="../slideLayouts/slideLayout189.xml"/><Relationship Id="rId55" Type="http://schemas.openxmlformats.org/officeDocument/2006/relationships/slideLayout" Target="../slideLayouts/slideLayout188.xml"/><Relationship Id="rId54" Type="http://schemas.openxmlformats.org/officeDocument/2006/relationships/slideLayout" Target="../slideLayouts/slideLayout187.xml"/><Relationship Id="rId53" Type="http://schemas.openxmlformats.org/officeDocument/2006/relationships/slideLayout" Target="../slideLayouts/slideLayout186.xml"/><Relationship Id="rId52" Type="http://schemas.openxmlformats.org/officeDocument/2006/relationships/slideLayout" Target="../slideLayouts/slideLayout185.xml"/><Relationship Id="rId51" Type="http://schemas.openxmlformats.org/officeDocument/2006/relationships/slideLayout" Target="../slideLayouts/slideLayout184.xml"/><Relationship Id="rId50" Type="http://schemas.openxmlformats.org/officeDocument/2006/relationships/slideLayout" Target="../slideLayouts/slideLayout183.xml"/><Relationship Id="rId5" Type="http://schemas.openxmlformats.org/officeDocument/2006/relationships/slideLayout" Target="../slideLayouts/slideLayout138.xml"/><Relationship Id="rId49" Type="http://schemas.openxmlformats.org/officeDocument/2006/relationships/slideLayout" Target="../slideLayouts/slideLayout182.xml"/><Relationship Id="rId48" Type="http://schemas.openxmlformats.org/officeDocument/2006/relationships/slideLayout" Target="../slideLayouts/slideLayout181.xml"/><Relationship Id="rId47" Type="http://schemas.openxmlformats.org/officeDocument/2006/relationships/slideLayout" Target="../slideLayouts/slideLayout180.xml"/><Relationship Id="rId46" Type="http://schemas.openxmlformats.org/officeDocument/2006/relationships/slideLayout" Target="../slideLayouts/slideLayout179.xml"/><Relationship Id="rId45" Type="http://schemas.openxmlformats.org/officeDocument/2006/relationships/slideLayout" Target="../slideLayouts/slideLayout178.xml"/><Relationship Id="rId44" Type="http://schemas.openxmlformats.org/officeDocument/2006/relationships/slideLayout" Target="../slideLayouts/slideLayout177.xml"/><Relationship Id="rId43" Type="http://schemas.openxmlformats.org/officeDocument/2006/relationships/slideLayout" Target="../slideLayouts/slideLayout176.xml"/><Relationship Id="rId42" Type="http://schemas.openxmlformats.org/officeDocument/2006/relationships/slideLayout" Target="../slideLayouts/slideLayout175.xml"/><Relationship Id="rId41" Type="http://schemas.openxmlformats.org/officeDocument/2006/relationships/slideLayout" Target="../slideLayouts/slideLayout174.xml"/><Relationship Id="rId40" Type="http://schemas.openxmlformats.org/officeDocument/2006/relationships/slideLayout" Target="../slideLayouts/slideLayout173.xml"/><Relationship Id="rId4" Type="http://schemas.openxmlformats.org/officeDocument/2006/relationships/slideLayout" Target="../slideLayouts/slideLayout137.xml"/><Relationship Id="rId39" Type="http://schemas.openxmlformats.org/officeDocument/2006/relationships/slideLayout" Target="../slideLayouts/slideLayout172.xml"/><Relationship Id="rId38" Type="http://schemas.openxmlformats.org/officeDocument/2006/relationships/slideLayout" Target="../slideLayouts/slideLayout171.xml"/><Relationship Id="rId37" Type="http://schemas.openxmlformats.org/officeDocument/2006/relationships/slideLayout" Target="../slideLayouts/slideLayout170.xml"/><Relationship Id="rId36" Type="http://schemas.openxmlformats.org/officeDocument/2006/relationships/slideLayout" Target="../slideLayouts/slideLayout169.xml"/><Relationship Id="rId35" Type="http://schemas.openxmlformats.org/officeDocument/2006/relationships/slideLayout" Target="../slideLayouts/slideLayout168.xml"/><Relationship Id="rId34" Type="http://schemas.openxmlformats.org/officeDocument/2006/relationships/slideLayout" Target="../slideLayouts/slideLayout167.xml"/><Relationship Id="rId33" Type="http://schemas.openxmlformats.org/officeDocument/2006/relationships/slideLayout" Target="../slideLayouts/slideLayout166.xml"/><Relationship Id="rId32" Type="http://schemas.openxmlformats.org/officeDocument/2006/relationships/slideLayout" Target="../slideLayouts/slideLayout165.xml"/><Relationship Id="rId31" Type="http://schemas.openxmlformats.org/officeDocument/2006/relationships/slideLayout" Target="../slideLayouts/slideLayout164.xml"/><Relationship Id="rId30" Type="http://schemas.openxmlformats.org/officeDocument/2006/relationships/slideLayout" Target="../slideLayouts/slideLayout163.xml"/><Relationship Id="rId3" Type="http://schemas.openxmlformats.org/officeDocument/2006/relationships/slideLayout" Target="../slideLayouts/slideLayout136.xml"/><Relationship Id="rId29" Type="http://schemas.openxmlformats.org/officeDocument/2006/relationships/slideLayout" Target="../slideLayouts/slideLayout162.xml"/><Relationship Id="rId28" Type="http://schemas.openxmlformats.org/officeDocument/2006/relationships/slideLayout" Target="../slideLayouts/slideLayout161.xml"/><Relationship Id="rId27" Type="http://schemas.openxmlformats.org/officeDocument/2006/relationships/slideLayout" Target="../slideLayouts/slideLayout160.xml"/><Relationship Id="rId26" Type="http://schemas.openxmlformats.org/officeDocument/2006/relationships/slideLayout" Target="../slideLayouts/slideLayout159.xml"/><Relationship Id="rId25" Type="http://schemas.openxmlformats.org/officeDocument/2006/relationships/slideLayout" Target="../slideLayouts/slideLayout158.xml"/><Relationship Id="rId24" Type="http://schemas.openxmlformats.org/officeDocument/2006/relationships/slideLayout" Target="../slideLayouts/slideLayout157.xml"/><Relationship Id="rId23" Type="http://schemas.openxmlformats.org/officeDocument/2006/relationships/slideLayout" Target="../slideLayouts/slideLayout156.xml"/><Relationship Id="rId22" Type="http://schemas.openxmlformats.org/officeDocument/2006/relationships/slideLayout" Target="../slideLayouts/slideLayout155.xml"/><Relationship Id="rId21" Type="http://schemas.openxmlformats.org/officeDocument/2006/relationships/slideLayout" Target="../slideLayouts/slideLayout154.xml"/><Relationship Id="rId20" Type="http://schemas.openxmlformats.org/officeDocument/2006/relationships/slideLayout" Target="../slideLayouts/slideLayout153.xml"/><Relationship Id="rId2" Type="http://schemas.openxmlformats.org/officeDocument/2006/relationships/slideLayout" Target="../slideLayouts/slideLayout135.xml"/><Relationship Id="rId19" Type="http://schemas.openxmlformats.org/officeDocument/2006/relationships/slideLayout" Target="../slideLayouts/slideLayout152.xml"/><Relationship Id="rId18" Type="http://schemas.openxmlformats.org/officeDocument/2006/relationships/slideLayout" Target="../slideLayouts/slideLayout151.xml"/><Relationship Id="rId17" Type="http://schemas.openxmlformats.org/officeDocument/2006/relationships/slideLayout" Target="../slideLayouts/slideLayout150.xml"/><Relationship Id="rId16" Type="http://schemas.openxmlformats.org/officeDocument/2006/relationships/slideLayout" Target="../slideLayouts/slideLayout149.xml"/><Relationship Id="rId15" Type="http://schemas.openxmlformats.org/officeDocument/2006/relationships/slideLayout" Target="../slideLayouts/slideLayout148.xml"/><Relationship Id="rId14" Type="http://schemas.openxmlformats.org/officeDocument/2006/relationships/slideLayout" Target="../slideLayouts/slideLayout147.xml"/><Relationship Id="rId13" Type="http://schemas.openxmlformats.org/officeDocument/2006/relationships/slideLayout" Target="../slideLayouts/slideLayout146.xml"/><Relationship Id="rId12" Type="http://schemas.openxmlformats.org/officeDocument/2006/relationships/slideLayout" Target="../slideLayouts/slideLayout145.xml"/><Relationship Id="rId11" Type="http://schemas.openxmlformats.org/officeDocument/2006/relationships/slideLayout" Target="../slideLayouts/slideLayout144.xml"/><Relationship Id="rId10" Type="http://schemas.openxmlformats.org/officeDocument/2006/relationships/slideLayout" Target="../slideLayouts/slideLayout143.xml"/><Relationship Id="rId1"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05.xml"/><Relationship Id="rId8" Type="http://schemas.openxmlformats.org/officeDocument/2006/relationships/slideLayout" Target="../slideLayouts/slideLayout204.xml"/><Relationship Id="rId7" Type="http://schemas.openxmlformats.org/officeDocument/2006/relationships/slideLayout" Target="../slideLayouts/slideLayout203.xml"/><Relationship Id="rId65" Type="http://schemas.openxmlformats.org/officeDocument/2006/relationships/theme" Target="../theme/theme4.xml"/><Relationship Id="rId64" Type="http://schemas.openxmlformats.org/officeDocument/2006/relationships/image" Target="../media/image35.png"/><Relationship Id="rId63" Type="http://schemas.openxmlformats.org/officeDocument/2006/relationships/slideLayout" Target="../slideLayouts/slideLayout259.xml"/><Relationship Id="rId62" Type="http://schemas.openxmlformats.org/officeDocument/2006/relationships/slideLayout" Target="../slideLayouts/slideLayout258.xml"/><Relationship Id="rId61" Type="http://schemas.openxmlformats.org/officeDocument/2006/relationships/slideLayout" Target="../slideLayouts/slideLayout257.xml"/><Relationship Id="rId60" Type="http://schemas.openxmlformats.org/officeDocument/2006/relationships/slideLayout" Target="../slideLayouts/slideLayout256.xml"/><Relationship Id="rId6" Type="http://schemas.openxmlformats.org/officeDocument/2006/relationships/slideLayout" Target="../slideLayouts/slideLayout202.xml"/><Relationship Id="rId59" Type="http://schemas.openxmlformats.org/officeDocument/2006/relationships/slideLayout" Target="../slideLayouts/slideLayout255.xml"/><Relationship Id="rId58" Type="http://schemas.openxmlformats.org/officeDocument/2006/relationships/slideLayout" Target="../slideLayouts/slideLayout254.xml"/><Relationship Id="rId57" Type="http://schemas.openxmlformats.org/officeDocument/2006/relationships/slideLayout" Target="../slideLayouts/slideLayout253.xml"/><Relationship Id="rId56" Type="http://schemas.openxmlformats.org/officeDocument/2006/relationships/slideLayout" Target="../slideLayouts/slideLayout252.xml"/><Relationship Id="rId55" Type="http://schemas.openxmlformats.org/officeDocument/2006/relationships/slideLayout" Target="../slideLayouts/slideLayout251.xml"/><Relationship Id="rId54" Type="http://schemas.openxmlformats.org/officeDocument/2006/relationships/slideLayout" Target="../slideLayouts/slideLayout250.xml"/><Relationship Id="rId53" Type="http://schemas.openxmlformats.org/officeDocument/2006/relationships/slideLayout" Target="../slideLayouts/slideLayout249.xml"/><Relationship Id="rId52" Type="http://schemas.openxmlformats.org/officeDocument/2006/relationships/slideLayout" Target="../slideLayouts/slideLayout248.xml"/><Relationship Id="rId51" Type="http://schemas.openxmlformats.org/officeDocument/2006/relationships/slideLayout" Target="../slideLayouts/slideLayout247.xml"/><Relationship Id="rId50" Type="http://schemas.openxmlformats.org/officeDocument/2006/relationships/slideLayout" Target="../slideLayouts/slideLayout246.xml"/><Relationship Id="rId5" Type="http://schemas.openxmlformats.org/officeDocument/2006/relationships/slideLayout" Target="../slideLayouts/slideLayout201.xml"/><Relationship Id="rId49" Type="http://schemas.openxmlformats.org/officeDocument/2006/relationships/slideLayout" Target="../slideLayouts/slideLayout245.xml"/><Relationship Id="rId48" Type="http://schemas.openxmlformats.org/officeDocument/2006/relationships/slideLayout" Target="../slideLayouts/slideLayout244.xml"/><Relationship Id="rId47" Type="http://schemas.openxmlformats.org/officeDocument/2006/relationships/slideLayout" Target="../slideLayouts/slideLayout243.xml"/><Relationship Id="rId46" Type="http://schemas.openxmlformats.org/officeDocument/2006/relationships/slideLayout" Target="../slideLayouts/slideLayout242.xml"/><Relationship Id="rId45" Type="http://schemas.openxmlformats.org/officeDocument/2006/relationships/slideLayout" Target="../slideLayouts/slideLayout241.xml"/><Relationship Id="rId44" Type="http://schemas.openxmlformats.org/officeDocument/2006/relationships/slideLayout" Target="../slideLayouts/slideLayout240.xml"/><Relationship Id="rId43" Type="http://schemas.openxmlformats.org/officeDocument/2006/relationships/slideLayout" Target="../slideLayouts/slideLayout239.xml"/><Relationship Id="rId42" Type="http://schemas.openxmlformats.org/officeDocument/2006/relationships/slideLayout" Target="../slideLayouts/slideLayout238.xml"/><Relationship Id="rId41" Type="http://schemas.openxmlformats.org/officeDocument/2006/relationships/slideLayout" Target="../slideLayouts/slideLayout237.xml"/><Relationship Id="rId40" Type="http://schemas.openxmlformats.org/officeDocument/2006/relationships/slideLayout" Target="../slideLayouts/slideLayout236.xml"/><Relationship Id="rId4" Type="http://schemas.openxmlformats.org/officeDocument/2006/relationships/slideLayout" Target="../slideLayouts/slideLayout200.xml"/><Relationship Id="rId39" Type="http://schemas.openxmlformats.org/officeDocument/2006/relationships/slideLayout" Target="../slideLayouts/slideLayout235.xml"/><Relationship Id="rId38" Type="http://schemas.openxmlformats.org/officeDocument/2006/relationships/slideLayout" Target="../slideLayouts/slideLayout234.xml"/><Relationship Id="rId37" Type="http://schemas.openxmlformats.org/officeDocument/2006/relationships/slideLayout" Target="../slideLayouts/slideLayout233.xml"/><Relationship Id="rId36" Type="http://schemas.openxmlformats.org/officeDocument/2006/relationships/slideLayout" Target="../slideLayouts/slideLayout232.xml"/><Relationship Id="rId35" Type="http://schemas.openxmlformats.org/officeDocument/2006/relationships/slideLayout" Target="../slideLayouts/slideLayout231.xml"/><Relationship Id="rId34" Type="http://schemas.openxmlformats.org/officeDocument/2006/relationships/slideLayout" Target="../slideLayouts/slideLayout230.xml"/><Relationship Id="rId33" Type="http://schemas.openxmlformats.org/officeDocument/2006/relationships/slideLayout" Target="../slideLayouts/slideLayout229.xml"/><Relationship Id="rId32" Type="http://schemas.openxmlformats.org/officeDocument/2006/relationships/slideLayout" Target="../slideLayouts/slideLayout228.xml"/><Relationship Id="rId31" Type="http://schemas.openxmlformats.org/officeDocument/2006/relationships/slideLayout" Target="../slideLayouts/slideLayout227.xml"/><Relationship Id="rId30" Type="http://schemas.openxmlformats.org/officeDocument/2006/relationships/slideLayout" Target="../slideLayouts/slideLayout226.xml"/><Relationship Id="rId3" Type="http://schemas.openxmlformats.org/officeDocument/2006/relationships/slideLayout" Target="../slideLayouts/slideLayout199.xml"/><Relationship Id="rId29" Type="http://schemas.openxmlformats.org/officeDocument/2006/relationships/slideLayout" Target="../slideLayouts/slideLayout225.xml"/><Relationship Id="rId28" Type="http://schemas.openxmlformats.org/officeDocument/2006/relationships/slideLayout" Target="../slideLayouts/slideLayout224.xml"/><Relationship Id="rId27" Type="http://schemas.openxmlformats.org/officeDocument/2006/relationships/slideLayout" Target="../slideLayouts/slideLayout223.xml"/><Relationship Id="rId26" Type="http://schemas.openxmlformats.org/officeDocument/2006/relationships/slideLayout" Target="../slideLayouts/slideLayout222.xml"/><Relationship Id="rId25" Type="http://schemas.openxmlformats.org/officeDocument/2006/relationships/slideLayout" Target="../slideLayouts/slideLayout221.xml"/><Relationship Id="rId24" Type="http://schemas.openxmlformats.org/officeDocument/2006/relationships/slideLayout" Target="../slideLayouts/slideLayout220.xml"/><Relationship Id="rId23" Type="http://schemas.openxmlformats.org/officeDocument/2006/relationships/slideLayout" Target="../slideLayouts/slideLayout219.xml"/><Relationship Id="rId22" Type="http://schemas.openxmlformats.org/officeDocument/2006/relationships/slideLayout" Target="../slideLayouts/slideLayout218.xml"/><Relationship Id="rId21" Type="http://schemas.openxmlformats.org/officeDocument/2006/relationships/slideLayout" Target="../slideLayouts/slideLayout217.xml"/><Relationship Id="rId20" Type="http://schemas.openxmlformats.org/officeDocument/2006/relationships/slideLayout" Target="../slideLayouts/slideLayout216.xml"/><Relationship Id="rId2" Type="http://schemas.openxmlformats.org/officeDocument/2006/relationships/slideLayout" Target="../slideLayouts/slideLayout198.xml"/><Relationship Id="rId19" Type="http://schemas.openxmlformats.org/officeDocument/2006/relationships/slideLayout" Target="../slideLayouts/slideLayout215.xml"/><Relationship Id="rId18" Type="http://schemas.openxmlformats.org/officeDocument/2006/relationships/slideLayout" Target="../slideLayouts/slideLayout214.xml"/><Relationship Id="rId17" Type="http://schemas.openxmlformats.org/officeDocument/2006/relationships/slideLayout" Target="../slideLayouts/slideLayout213.xml"/><Relationship Id="rId16" Type="http://schemas.openxmlformats.org/officeDocument/2006/relationships/slideLayout" Target="../slideLayouts/slideLayout212.xml"/><Relationship Id="rId15" Type="http://schemas.openxmlformats.org/officeDocument/2006/relationships/slideLayout" Target="../slideLayouts/slideLayout211.xml"/><Relationship Id="rId14" Type="http://schemas.openxmlformats.org/officeDocument/2006/relationships/slideLayout" Target="../slideLayouts/slideLayout210.xml"/><Relationship Id="rId13" Type="http://schemas.openxmlformats.org/officeDocument/2006/relationships/slideLayout" Target="../slideLayouts/slideLayout209.xml"/><Relationship Id="rId12" Type="http://schemas.openxmlformats.org/officeDocument/2006/relationships/slideLayout" Target="../slideLayouts/slideLayout208.xml"/><Relationship Id="rId11" Type="http://schemas.openxmlformats.org/officeDocument/2006/relationships/slideLayout" Target="../slideLayouts/slideLayout207.xml"/><Relationship Id="rId10" Type="http://schemas.openxmlformats.org/officeDocument/2006/relationships/slideLayout" Target="../slideLayouts/slideLayout206.xml"/><Relationship Id="rId1"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68.xml"/><Relationship Id="rId8" Type="http://schemas.openxmlformats.org/officeDocument/2006/relationships/slideLayout" Target="../slideLayouts/slideLayout267.xml"/><Relationship Id="rId7" Type="http://schemas.openxmlformats.org/officeDocument/2006/relationships/slideLayout" Target="../slideLayouts/slideLayout266.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4" Type="http://schemas.openxmlformats.org/officeDocument/2006/relationships/slideLayout" Target="../slideLayouts/slideLayout263.xml"/><Relationship Id="rId3" Type="http://schemas.openxmlformats.org/officeDocument/2006/relationships/slideLayout" Target="../slideLayouts/slideLayout262.xml"/><Relationship Id="rId2" Type="http://schemas.openxmlformats.org/officeDocument/2006/relationships/slideLayout" Target="../slideLayouts/slideLayout261.xml"/><Relationship Id="rId17" Type="http://schemas.openxmlformats.org/officeDocument/2006/relationships/theme" Target="../theme/theme5.xml"/><Relationship Id="rId16" Type="http://schemas.openxmlformats.org/officeDocument/2006/relationships/image" Target="../media/image1.png"/><Relationship Id="rId15" Type="http://schemas.openxmlformats.org/officeDocument/2006/relationships/image" Target="../media/image36.jpeg"/><Relationship Id="rId14" Type="http://schemas.openxmlformats.org/officeDocument/2006/relationships/slideLayout" Target="../slideLayouts/slideLayout273.xml"/><Relationship Id="rId13" Type="http://schemas.openxmlformats.org/officeDocument/2006/relationships/slideLayout" Target="../slideLayouts/slideLayout272.xml"/><Relationship Id="rId12" Type="http://schemas.openxmlformats.org/officeDocument/2006/relationships/slideLayout" Target="../slideLayouts/slideLayout271.xml"/><Relationship Id="rId11" Type="http://schemas.openxmlformats.org/officeDocument/2006/relationships/slideLayout" Target="../slideLayouts/slideLayout270.xml"/><Relationship Id="rId10" Type="http://schemas.openxmlformats.org/officeDocument/2006/relationships/slideLayout" Target="../slideLayouts/slideLayout269.xml"/><Relationship Id="rId1" Type="http://schemas.openxmlformats.org/officeDocument/2006/relationships/slideLayout" Target="../slideLayouts/slideLayout26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282.xml"/><Relationship Id="rId8" Type="http://schemas.openxmlformats.org/officeDocument/2006/relationships/slideLayout" Target="../slideLayouts/slideLayout281.xml"/><Relationship Id="rId7" Type="http://schemas.openxmlformats.org/officeDocument/2006/relationships/slideLayout" Target="../slideLayouts/slideLayout280.xml"/><Relationship Id="rId6" Type="http://schemas.openxmlformats.org/officeDocument/2006/relationships/slideLayout" Target="../slideLayouts/slideLayout279.xml"/><Relationship Id="rId5" Type="http://schemas.openxmlformats.org/officeDocument/2006/relationships/slideLayout" Target="../slideLayouts/slideLayout278.xml"/><Relationship Id="rId4" Type="http://schemas.openxmlformats.org/officeDocument/2006/relationships/slideLayout" Target="../slideLayouts/slideLayout277.xml"/><Relationship Id="rId3" Type="http://schemas.openxmlformats.org/officeDocument/2006/relationships/slideLayout" Target="../slideLayouts/slideLayout276.xml"/><Relationship Id="rId2" Type="http://schemas.openxmlformats.org/officeDocument/2006/relationships/slideLayout" Target="../slideLayouts/slideLayout275.xml"/><Relationship Id="rId12" Type="http://schemas.openxmlformats.org/officeDocument/2006/relationships/theme" Target="../theme/theme6.xml"/><Relationship Id="rId11" Type="http://schemas.openxmlformats.org/officeDocument/2006/relationships/slideLayout" Target="../slideLayouts/slideLayout284.xml"/><Relationship Id="rId10" Type="http://schemas.openxmlformats.org/officeDocument/2006/relationships/slideLayout" Target="../slideLayouts/slideLayout283.xml"/><Relationship Id="rId1" Type="http://schemas.openxmlformats.org/officeDocument/2006/relationships/slideLayout" Target="../slideLayouts/slideLayout274.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293.xml"/><Relationship Id="rId8" Type="http://schemas.openxmlformats.org/officeDocument/2006/relationships/slideLayout" Target="../slideLayouts/slideLayout292.xml"/><Relationship Id="rId7" Type="http://schemas.openxmlformats.org/officeDocument/2006/relationships/slideLayout" Target="../slideLayouts/slideLayout291.xml"/><Relationship Id="rId6" Type="http://schemas.openxmlformats.org/officeDocument/2006/relationships/slideLayout" Target="../slideLayouts/slideLayout290.xml"/><Relationship Id="rId5" Type="http://schemas.openxmlformats.org/officeDocument/2006/relationships/slideLayout" Target="../slideLayouts/slideLayout289.xml"/><Relationship Id="rId4" Type="http://schemas.openxmlformats.org/officeDocument/2006/relationships/slideLayout" Target="../slideLayouts/slideLayout288.xml"/><Relationship Id="rId3" Type="http://schemas.openxmlformats.org/officeDocument/2006/relationships/slideLayout" Target="../slideLayouts/slideLayout287.xml"/><Relationship Id="rId2" Type="http://schemas.openxmlformats.org/officeDocument/2006/relationships/slideLayout" Target="../slideLayouts/slideLayout286.xml"/><Relationship Id="rId12" Type="http://schemas.openxmlformats.org/officeDocument/2006/relationships/theme" Target="../theme/theme7.xml"/><Relationship Id="rId11" Type="http://schemas.openxmlformats.org/officeDocument/2006/relationships/slideLayout" Target="../slideLayouts/slideLayout295.xml"/><Relationship Id="rId10" Type="http://schemas.openxmlformats.org/officeDocument/2006/relationships/slideLayout" Target="../slideLayouts/slideLayout294.xml"/><Relationship Id="rId1" Type="http://schemas.openxmlformats.org/officeDocument/2006/relationships/slideLayout" Target="../slideLayouts/slideLayout2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537459" y="505937"/>
            <a:ext cx="11117083" cy="600164"/>
          </a:xfrm>
          <a:prstGeom prst="rect">
            <a:avLst/>
          </a:prstGeom>
        </p:spPr>
        <p:txBody>
          <a:bodyPr vert="horz" wrap="square" lIns="91440" tIns="45720" rIns="91440" bIns="45720" rtlCol="0" anchor="t" anchorCtr="0">
            <a:spAutoFit/>
          </a:bodyPr>
          <a:lstStyle/>
          <a:p>
            <a:r>
              <a:rPr lang="en-US" dirty="0"/>
              <a:t>Click to edit Master title style</a:t>
            </a:r>
            <a:endParaRPr lang="en-US" dirty="0"/>
          </a:p>
        </p:txBody>
      </p:sp>
      <p:sp>
        <p:nvSpPr>
          <p:cNvPr id="4" name="Slide Number Placeholder 3"/>
          <p:cNvSpPr>
            <a:spLocks noGrp="1"/>
          </p:cNvSpPr>
          <p:nvPr>
            <p:ph type="sldNum" sz="quarter" idx="4"/>
          </p:nvPr>
        </p:nvSpPr>
        <p:spPr>
          <a:xfrm>
            <a:off x="11189654" y="6327573"/>
            <a:ext cx="464888" cy="238059"/>
          </a:xfrm>
          <a:prstGeom prst="rect">
            <a:avLst/>
          </a:prstGeom>
        </p:spPr>
        <p:txBody>
          <a:bodyPr vert="horz" lIns="91440" tIns="45720" rIns="91440" bIns="45720" rtlCol="0" anchor="ctr"/>
          <a:lstStyle>
            <a:lvl1pPr algn="r">
              <a:defRPr sz="1000">
                <a:solidFill>
                  <a:schemeClr val="accent5"/>
                </a:solidFill>
                <a:latin typeface="Work Sans" panose="00000500000000000000" pitchFamily="2" charset="0"/>
              </a:defRPr>
            </a:lvl1pPr>
          </a:lstStyle>
          <a:p>
            <a:fld id="{4E6DB2D9-BBD8-435B-B34A-9B8472CE273E}" type="slidenum">
              <a:rPr lang="en-US" smtClean="0"/>
            </a:fld>
            <a:endParaRPr lang="en-US" dirty="0"/>
          </a:p>
        </p:txBody>
      </p:sp>
      <p:cxnSp>
        <p:nvCxnSpPr>
          <p:cNvPr id="6" name="Straight Connector 5"/>
          <p:cNvCxnSpPr/>
          <p:nvPr userDrawn="1"/>
        </p:nvCxnSpPr>
        <p:spPr>
          <a:xfrm>
            <a:off x="622300" y="6223334"/>
            <a:ext cx="1093152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a:xfrm>
            <a:off x="2819400" y="6323714"/>
            <a:ext cx="7193282" cy="245776"/>
          </a:xfrm>
          <a:prstGeom prst="rect">
            <a:avLst/>
          </a:prstGeom>
          <a:noFill/>
          <a:ln w="0">
            <a:noFill/>
          </a:ln>
        </p:spPr>
        <p:txBody>
          <a:bodyPr vert="horz" lIns="91440" tIns="45720" rIns="91440" bIns="45720" rtlCol="0" anchor="ctr"/>
          <a:lstStyle>
            <a:lvl1pPr algn="r">
              <a:defRPr sz="1000">
                <a:solidFill>
                  <a:schemeClr val="tx1">
                    <a:lumMod val="50000"/>
                    <a:lumOff val="50000"/>
                  </a:schemeClr>
                </a:solidFill>
                <a:latin typeface="Work Sans" panose="00000500000000000000" pitchFamily="2" charset="0"/>
              </a:defRPr>
            </a:lvl1pPr>
          </a:lstStyle>
          <a:p>
            <a:r>
              <a:rPr lang="en-US"/>
              <a:t>Restricted and Confidential © Work Sans 10 pt</a:t>
            </a:r>
            <a:endParaRPr lang="en-US" dirty="0"/>
          </a:p>
        </p:txBody>
      </p:sp>
      <p:sp>
        <p:nvSpPr>
          <p:cNvPr id="8" name="Text Placeholder 2"/>
          <p:cNvSpPr>
            <a:spLocks noGrp="1"/>
          </p:cNvSpPr>
          <p:nvPr>
            <p:ph type="body" idx="1"/>
          </p:nvPr>
        </p:nvSpPr>
        <p:spPr>
          <a:xfrm>
            <a:off x="534390" y="1377539"/>
            <a:ext cx="11139054" cy="467887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Date Placeholder 3"/>
          <p:cNvSpPr>
            <a:spLocks noGrp="1"/>
          </p:cNvSpPr>
          <p:nvPr>
            <p:ph type="dt" sz="half" idx="2"/>
          </p:nvPr>
        </p:nvSpPr>
        <p:spPr>
          <a:xfrm flipH="1">
            <a:off x="10217150" y="6327577"/>
            <a:ext cx="866140" cy="238051"/>
          </a:xfrm>
          <a:prstGeom prst="rect">
            <a:avLst/>
          </a:prstGeom>
        </p:spPr>
        <p:txBody>
          <a:bodyPr vert="horz" lIns="91440" tIns="45720" rIns="91440" bIns="45720" rtlCol="0" anchor="ctr"/>
          <a:lstStyle>
            <a:lvl1pPr algn="r">
              <a:defRPr sz="1000">
                <a:solidFill>
                  <a:schemeClr val="tx1">
                    <a:lumMod val="50000"/>
                    <a:lumOff val="50000"/>
                  </a:schemeClr>
                </a:solidFill>
                <a:latin typeface="Work Sans" panose="00000500000000000000" pitchFamily="2" charset="0"/>
              </a:defRPr>
            </a:lvl1pPr>
          </a:lstStyle>
          <a:p>
            <a:fld id="{7CB826C6-40D7-4B4B-BC95-3A22F097172B}" type="datetime1">
              <a:rPr lang="en-US" smtClean="0"/>
            </a:fld>
            <a:endParaRPr lang="en-US" dirty="0"/>
          </a:p>
        </p:txBody>
      </p:sp>
      <p:pic>
        <p:nvPicPr>
          <p:cNvPr id="12" name="Picture 11"/>
          <p:cNvPicPr>
            <a:picLocks noChangeAspect="1"/>
          </p:cNvPicPr>
          <p:nvPr userDrawn="1"/>
        </p:nvPicPr>
        <p:blipFill>
          <a:blip r:embed="rId62" cstate="email"/>
          <a:stretch>
            <a:fillRect/>
          </a:stretch>
        </p:blipFill>
        <p:spPr>
          <a:xfrm>
            <a:off x="636589" y="6346190"/>
            <a:ext cx="761937" cy="21943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hf hdr="0" ftr="0"/>
  <p:txStyles>
    <p:titleStyle>
      <a:lvl1pPr algn="l" defTabSz="914400" rtl="0" eaLnBrk="1" latinLnBrk="0" hangingPunct="1">
        <a:lnSpc>
          <a:spcPct val="100000"/>
        </a:lnSpc>
        <a:spcBef>
          <a:spcPct val="0"/>
        </a:spcBef>
        <a:buNone/>
        <a:defRPr sz="3200" kern="1200" spc="-20" baseline="0">
          <a:solidFill>
            <a:schemeClr val="tx2"/>
          </a:solidFill>
          <a:latin typeface="+mj-lt"/>
          <a:ea typeface="+mj-ea"/>
          <a:cs typeface="+mj-cs"/>
        </a:defRPr>
      </a:lvl1pPr>
    </p:titleStyle>
    <p:bodyStyle>
      <a:lvl1pPr marL="266700" indent="-266700" algn="l" defTabSz="914400" rtl="0" eaLnBrk="1" latinLnBrk="0" hangingPunct="1">
        <a:lnSpc>
          <a:spcPct val="117000"/>
        </a:lnSpc>
        <a:spcBef>
          <a:spcPts val="0"/>
        </a:spcBef>
        <a:spcAft>
          <a:spcPts val="600"/>
        </a:spcAft>
        <a:buClr>
          <a:schemeClr val="tx1"/>
        </a:buClr>
        <a:buSzPct val="100000"/>
        <a:buFont typeface="Work Sans" panose="00000500000000000000" pitchFamily="2" charset="0"/>
        <a:buChar char="•"/>
        <a:defRPr sz="1800" kern="1200">
          <a:solidFill>
            <a:schemeClr val="tx1"/>
          </a:solidFill>
          <a:latin typeface="+mn-lt"/>
          <a:ea typeface="+mn-ea"/>
          <a:cs typeface="+mn-cs"/>
        </a:defRPr>
      </a:lvl1pPr>
      <a:lvl2pPr marL="450850" indent="-184150" algn="l" defTabSz="914400" rtl="0" eaLnBrk="1" latinLnBrk="0" hangingPunct="1">
        <a:lnSpc>
          <a:spcPct val="117000"/>
        </a:lnSpc>
        <a:spcBef>
          <a:spcPts val="0"/>
        </a:spcBef>
        <a:spcAft>
          <a:spcPts val="600"/>
        </a:spcAft>
        <a:buClr>
          <a:schemeClr val="tx1"/>
        </a:buClr>
        <a:buSzPct val="100000"/>
        <a:buFont typeface="Work Sans" panose="00000500000000000000" pitchFamily="2"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537459" y="505937"/>
            <a:ext cx="11117083" cy="600164"/>
          </a:xfrm>
          <a:prstGeom prst="rect">
            <a:avLst/>
          </a:prstGeom>
        </p:spPr>
        <p:txBody>
          <a:bodyPr vert="horz" wrap="square" lIns="91440" tIns="45720" rIns="91440" bIns="45720" rtlCol="0" anchor="t" anchorCtr="0">
            <a:spAutoFit/>
          </a:bodyPr>
          <a:lstStyle/>
          <a:p>
            <a:r>
              <a:rPr lang="en-US" dirty="0"/>
              <a:t>Click to edit Master title style</a:t>
            </a:r>
            <a:endParaRPr lang="en-US" dirty="0"/>
          </a:p>
        </p:txBody>
      </p:sp>
      <p:sp>
        <p:nvSpPr>
          <p:cNvPr id="4" name="Slide Number Placeholder 3"/>
          <p:cNvSpPr>
            <a:spLocks noGrp="1"/>
          </p:cNvSpPr>
          <p:nvPr>
            <p:ph type="sldNum" sz="quarter" idx="4"/>
          </p:nvPr>
        </p:nvSpPr>
        <p:spPr>
          <a:xfrm>
            <a:off x="11189654" y="6327573"/>
            <a:ext cx="464888" cy="238059"/>
          </a:xfrm>
          <a:prstGeom prst="rect">
            <a:avLst/>
          </a:prstGeom>
        </p:spPr>
        <p:txBody>
          <a:bodyPr vert="horz" lIns="91440" tIns="45720" rIns="91440" bIns="45720" rtlCol="0" anchor="ctr"/>
          <a:lstStyle>
            <a:lvl1pPr algn="r">
              <a:defRPr sz="1000">
                <a:solidFill>
                  <a:schemeClr val="accent5"/>
                </a:solidFill>
                <a:latin typeface="Work Sans" panose="00000500000000000000" pitchFamily="2" charset="0"/>
              </a:defRPr>
            </a:lvl1pPr>
          </a:lstStyle>
          <a:p>
            <a:fld id="{4E6DB2D9-BBD8-435B-B34A-9B8472CE273E}" type="slidenum">
              <a:rPr lang="en-US" smtClean="0"/>
            </a:fld>
            <a:endParaRPr lang="en-US" dirty="0"/>
          </a:p>
        </p:txBody>
      </p:sp>
      <p:cxnSp>
        <p:nvCxnSpPr>
          <p:cNvPr id="6" name="Straight Connector 5"/>
          <p:cNvCxnSpPr/>
          <p:nvPr userDrawn="1"/>
        </p:nvCxnSpPr>
        <p:spPr>
          <a:xfrm>
            <a:off x="622300" y="6223334"/>
            <a:ext cx="1093152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a:xfrm>
            <a:off x="2819400" y="6323714"/>
            <a:ext cx="7193282" cy="245776"/>
          </a:xfrm>
          <a:prstGeom prst="rect">
            <a:avLst/>
          </a:prstGeom>
          <a:noFill/>
          <a:ln w="0">
            <a:noFill/>
          </a:ln>
        </p:spPr>
        <p:txBody>
          <a:bodyPr vert="horz" lIns="91440" tIns="45720" rIns="91440" bIns="45720" rtlCol="0" anchor="ctr"/>
          <a:lstStyle>
            <a:lvl1pPr algn="r">
              <a:defRPr sz="1000">
                <a:solidFill>
                  <a:schemeClr val="tx1">
                    <a:lumMod val="50000"/>
                    <a:lumOff val="50000"/>
                  </a:schemeClr>
                </a:solidFill>
                <a:latin typeface="Work Sans" panose="00000500000000000000" pitchFamily="2" charset="0"/>
              </a:defRPr>
            </a:lvl1pPr>
          </a:lstStyle>
          <a:p>
            <a:r>
              <a:rPr lang="en-US"/>
              <a:t>Restricted and Confidential © Work Sans 10 pt</a:t>
            </a:r>
            <a:endParaRPr lang="en-US" dirty="0"/>
          </a:p>
        </p:txBody>
      </p:sp>
      <p:sp>
        <p:nvSpPr>
          <p:cNvPr id="8" name="Text Placeholder 2"/>
          <p:cNvSpPr>
            <a:spLocks noGrp="1"/>
          </p:cNvSpPr>
          <p:nvPr>
            <p:ph type="body" idx="1"/>
          </p:nvPr>
        </p:nvSpPr>
        <p:spPr>
          <a:xfrm>
            <a:off x="534390" y="1377539"/>
            <a:ext cx="11139054" cy="467887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Date Placeholder 3"/>
          <p:cNvSpPr>
            <a:spLocks noGrp="1"/>
          </p:cNvSpPr>
          <p:nvPr>
            <p:ph type="dt" sz="half" idx="2"/>
          </p:nvPr>
        </p:nvSpPr>
        <p:spPr>
          <a:xfrm flipH="1">
            <a:off x="10217150" y="6327577"/>
            <a:ext cx="866140" cy="238051"/>
          </a:xfrm>
          <a:prstGeom prst="rect">
            <a:avLst/>
          </a:prstGeom>
        </p:spPr>
        <p:txBody>
          <a:bodyPr vert="horz" lIns="91440" tIns="45720" rIns="91440" bIns="45720" rtlCol="0" anchor="ctr"/>
          <a:lstStyle>
            <a:lvl1pPr algn="r">
              <a:defRPr sz="1000">
                <a:solidFill>
                  <a:schemeClr val="tx1">
                    <a:lumMod val="50000"/>
                    <a:lumOff val="50000"/>
                  </a:schemeClr>
                </a:solidFill>
                <a:latin typeface="Work Sans" panose="00000500000000000000" pitchFamily="2" charset="0"/>
              </a:defRPr>
            </a:lvl1pPr>
          </a:lstStyle>
          <a:p>
            <a:fld id="{B3074ACF-EF4B-4059-9510-36CED3383AE0}" type="datetime1">
              <a:rPr lang="en-US" smtClean="0"/>
            </a:fld>
            <a:endParaRPr lang="en-US" dirty="0"/>
          </a:p>
        </p:txBody>
      </p:sp>
      <p:pic>
        <p:nvPicPr>
          <p:cNvPr id="12" name="Picture 11"/>
          <p:cNvPicPr>
            <a:picLocks noChangeAspect="1"/>
          </p:cNvPicPr>
          <p:nvPr userDrawn="1"/>
        </p:nvPicPr>
        <p:blipFill>
          <a:blip r:embed="rId73" cstate="email"/>
          <a:stretch>
            <a:fillRect/>
          </a:stretch>
        </p:blipFill>
        <p:spPr>
          <a:xfrm>
            <a:off x="636589" y="6346190"/>
            <a:ext cx="761937" cy="219438"/>
          </a:xfrm>
          <a:prstGeom prst="rect">
            <a:avLst/>
          </a:prstGeom>
        </p:spPr>
      </p:pic>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 id="2147483763" r:id="rId53"/>
    <p:sldLayoutId id="2147483764" r:id="rId54"/>
    <p:sldLayoutId id="2147483765" r:id="rId55"/>
    <p:sldLayoutId id="2147483766" r:id="rId56"/>
    <p:sldLayoutId id="2147483767" r:id="rId57"/>
    <p:sldLayoutId id="2147483768" r:id="rId58"/>
    <p:sldLayoutId id="2147483769" r:id="rId59"/>
    <p:sldLayoutId id="2147483770" r:id="rId60"/>
    <p:sldLayoutId id="2147483771" r:id="rId61"/>
    <p:sldLayoutId id="2147483772" r:id="rId62"/>
    <p:sldLayoutId id="2147483773" r:id="rId63"/>
    <p:sldLayoutId id="2147483774" r:id="rId64"/>
    <p:sldLayoutId id="2147483775" r:id="rId65"/>
    <p:sldLayoutId id="2147483776" r:id="rId66"/>
    <p:sldLayoutId id="2147483777" r:id="rId67"/>
    <p:sldLayoutId id="2147483778" r:id="rId68"/>
    <p:sldLayoutId id="2147483779" r:id="rId69"/>
    <p:sldLayoutId id="2147483780" r:id="rId70"/>
    <p:sldLayoutId id="2147483781" r:id="rId71"/>
    <p:sldLayoutId id="2147483782" r:id="rId72"/>
  </p:sldLayoutIdLst>
  <p:hf hdr="0" ftr="0"/>
  <p:txStyles>
    <p:titleStyle>
      <a:lvl1pPr algn="l" defTabSz="914400" rtl="0" eaLnBrk="1" latinLnBrk="0" hangingPunct="1">
        <a:lnSpc>
          <a:spcPct val="100000"/>
        </a:lnSpc>
        <a:spcBef>
          <a:spcPct val="0"/>
        </a:spcBef>
        <a:buNone/>
        <a:defRPr sz="3200" kern="1200" spc="-20" baseline="0">
          <a:solidFill>
            <a:schemeClr val="tx2"/>
          </a:solidFill>
          <a:latin typeface="+mj-lt"/>
          <a:ea typeface="+mj-ea"/>
          <a:cs typeface="+mj-cs"/>
        </a:defRPr>
      </a:lvl1pPr>
    </p:titleStyle>
    <p:bodyStyle>
      <a:lvl1pPr marL="266700" indent="-266700" algn="l" defTabSz="914400" rtl="0" eaLnBrk="1" latinLnBrk="0" hangingPunct="1">
        <a:lnSpc>
          <a:spcPct val="117000"/>
        </a:lnSpc>
        <a:spcBef>
          <a:spcPts val="0"/>
        </a:spcBef>
        <a:spcAft>
          <a:spcPts val="600"/>
        </a:spcAft>
        <a:buClr>
          <a:schemeClr val="tx1"/>
        </a:buClr>
        <a:buSzPct val="100000"/>
        <a:buFont typeface="Work Sans" panose="00000500000000000000" pitchFamily="2" charset="0"/>
        <a:buChar char="•"/>
        <a:defRPr sz="1800" kern="1200">
          <a:solidFill>
            <a:schemeClr val="tx1"/>
          </a:solidFill>
          <a:latin typeface="+mn-lt"/>
          <a:ea typeface="+mn-ea"/>
          <a:cs typeface="+mn-cs"/>
        </a:defRPr>
      </a:lvl1pPr>
      <a:lvl2pPr marL="450850" indent="-184150" algn="l" defTabSz="914400" rtl="0" eaLnBrk="1" latinLnBrk="0" hangingPunct="1">
        <a:lnSpc>
          <a:spcPct val="117000"/>
        </a:lnSpc>
        <a:spcBef>
          <a:spcPts val="0"/>
        </a:spcBef>
        <a:spcAft>
          <a:spcPts val="600"/>
        </a:spcAft>
        <a:buClr>
          <a:schemeClr val="tx1"/>
        </a:buClr>
        <a:buSzPct val="100000"/>
        <a:buFont typeface="Work Sans" panose="00000500000000000000" pitchFamily="2"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537459" y="505937"/>
            <a:ext cx="11117083" cy="600164"/>
          </a:xfrm>
          <a:prstGeom prst="rect">
            <a:avLst/>
          </a:prstGeom>
        </p:spPr>
        <p:txBody>
          <a:bodyPr vert="horz" wrap="square" lIns="91440" tIns="45720" rIns="91440" bIns="45720" rtlCol="0" anchor="t" anchorCtr="0">
            <a:spAutoFit/>
          </a:bodyPr>
          <a:lstStyle/>
          <a:p>
            <a:r>
              <a:rPr lang="en-US" dirty="0"/>
              <a:t>Click to edit Master title style</a:t>
            </a:r>
            <a:endParaRPr lang="en-US" dirty="0"/>
          </a:p>
        </p:txBody>
      </p:sp>
      <p:sp>
        <p:nvSpPr>
          <p:cNvPr id="4" name="Slide Number Placeholder 3"/>
          <p:cNvSpPr>
            <a:spLocks noGrp="1"/>
          </p:cNvSpPr>
          <p:nvPr>
            <p:ph type="sldNum" sz="quarter" idx="4"/>
          </p:nvPr>
        </p:nvSpPr>
        <p:spPr>
          <a:xfrm>
            <a:off x="11189654" y="6327573"/>
            <a:ext cx="464888" cy="238059"/>
          </a:xfrm>
          <a:prstGeom prst="rect">
            <a:avLst/>
          </a:prstGeom>
        </p:spPr>
        <p:txBody>
          <a:bodyPr vert="horz" lIns="91440" tIns="45720" rIns="91440" bIns="45720" rtlCol="0" anchor="ctr"/>
          <a:lstStyle>
            <a:lvl1pPr algn="r">
              <a:defRPr sz="1000">
                <a:solidFill>
                  <a:schemeClr val="accent5"/>
                </a:solidFill>
                <a:latin typeface="Work Sans" panose="00000500000000000000" pitchFamily="2" charset="0"/>
              </a:defRPr>
            </a:lvl1pPr>
          </a:lstStyle>
          <a:p>
            <a:fld id="{4E6DB2D9-BBD8-435B-B34A-9B8472CE273E}" type="slidenum">
              <a:rPr lang="en-US" smtClean="0"/>
            </a:fld>
            <a:endParaRPr lang="en-US" dirty="0"/>
          </a:p>
        </p:txBody>
      </p:sp>
      <p:cxnSp>
        <p:nvCxnSpPr>
          <p:cNvPr id="6" name="Straight Connector 5"/>
          <p:cNvCxnSpPr/>
          <p:nvPr userDrawn="1"/>
        </p:nvCxnSpPr>
        <p:spPr>
          <a:xfrm>
            <a:off x="622300" y="6223334"/>
            <a:ext cx="1093152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a:xfrm>
            <a:off x="2819400" y="6323714"/>
            <a:ext cx="7193282" cy="245776"/>
          </a:xfrm>
          <a:prstGeom prst="rect">
            <a:avLst/>
          </a:prstGeom>
          <a:noFill/>
          <a:ln w="0">
            <a:noFill/>
          </a:ln>
        </p:spPr>
        <p:txBody>
          <a:bodyPr vert="horz" lIns="91440" tIns="45720" rIns="91440" bIns="45720" rtlCol="0" anchor="ctr"/>
          <a:lstStyle>
            <a:lvl1pPr algn="r">
              <a:defRPr sz="1000">
                <a:solidFill>
                  <a:schemeClr val="tx1">
                    <a:lumMod val="50000"/>
                    <a:lumOff val="50000"/>
                  </a:schemeClr>
                </a:solidFill>
                <a:latin typeface="Work Sans" panose="00000500000000000000" pitchFamily="2" charset="0"/>
              </a:defRPr>
            </a:lvl1pPr>
          </a:lstStyle>
          <a:p>
            <a:r>
              <a:rPr lang="en-US"/>
              <a:t>Restricted and Confidential © Work Sans 10 pt</a:t>
            </a:r>
            <a:endParaRPr lang="en-US" dirty="0"/>
          </a:p>
        </p:txBody>
      </p:sp>
      <p:sp>
        <p:nvSpPr>
          <p:cNvPr id="8" name="Text Placeholder 2"/>
          <p:cNvSpPr>
            <a:spLocks noGrp="1"/>
          </p:cNvSpPr>
          <p:nvPr>
            <p:ph type="body" idx="1"/>
          </p:nvPr>
        </p:nvSpPr>
        <p:spPr>
          <a:xfrm>
            <a:off x="534390" y="1377539"/>
            <a:ext cx="11139054" cy="467887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Date Placeholder 3"/>
          <p:cNvSpPr>
            <a:spLocks noGrp="1"/>
          </p:cNvSpPr>
          <p:nvPr>
            <p:ph type="dt" sz="half" idx="2"/>
          </p:nvPr>
        </p:nvSpPr>
        <p:spPr>
          <a:xfrm flipH="1">
            <a:off x="10217150" y="6327577"/>
            <a:ext cx="866140" cy="238051"/>
          </a:xfrm>
          <a:prstGeom prst="rect">
            <a:avLst/>
          </a:prstGeom>
        </p:spPr>
        <p:txBody>
          <a:bodyPr vert="horz" lIns="91440" tIns="45720" rIns="91440" bIns="45720" rtlCol="0" anchor="ctr"/>
          <a:lstStyle>
            <a:lvl1pPr algn="r">
              <a:defRPr sz="1000">
                <a:solidFill>
                  <a:schemeClr val="tx1">
                    <a:lumMod val="50000"/>
                    <a:lumOff val="50000"/>
                  </a:schemeClr>
                </a:solidFill>
                <a:latin typeface="Work Sans" panose="00000500000000000000" pitchFamily="2" charset="0"/>
              </a:defRPr>
            </a:lvl1pPr>
          </a:lstStyle>
          <a:p>
            <a:fld id="{85C5A1CE-31B5-4F49-BDC6-14CDD8B0C891}" type="datetime1">
              <a:rPr lang="en-US" smtClean="0"/>
            </a:fld>
            <a:endParaRPr lang="en-US" dirty="0"/>
          </a:p>
        </p:txBody>
      </p:sp>
      <p:pic>
        <p:nvPicPr>
          <p:cNvPr id="12" name="Picture 11"/>
          <p:cNvPicPr>
            <a:picLocks noChangeAspect="1"/>
          </p:cNvPicPr>
          <p:nvPr userDrawn="1"/>
        </p:nvPicPr>
        <p:blipFill>
          <a:blip r:embed="rId64" cstate="email"/>
          <a:stretch>
            <a:fillRect/>
          </a:stretch>
        </p:blipFill>
        <p:spPr>
          <a:xfrm>
            <a:off x="636589" y="6346190"/>
            <a:ext cx="761937" cy="219438"/>
          </a:xfrm>
          <a:prstGeom prst="rect">
            <a:avLst/>
          </a:prstGeom>
        </p:spPr>
      </p:pic>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 id="2147483840" r:id="rId57"/>
    <p:sldLayoutId id="2147483841" r:id="rId58"/>
    <p:sldLayoutId id="2147483842" r:id="rId59"/>
    <p:sldLayoutId id="2147483843" r:id="rId60"/>
    <p:sldLayoutId id="2147483844" r:id="rId61"/>
    <p:sldLayoutId id="2147483845" r:id="rId62"/>
    <p:sldLayoutId id="2147483846" r:id="rId63"/>
  </p:sldLayoutIdLst>
  <p:hf hdr="0" ftr="0"/>
  <p:txStyles>
    <p:titleStyle>
      <a:lvl1pPr algn="l" defTabSz="914400" rtl="0" eaLnBrk="1" latinLnBrk="0" hangingPunct="1">
        <a:lnSpc>
          <a:spcPct val="100000"/>
        </a:lnSpc>
        <a:spcBef>
          <a:spcPct val="0"/>
        </a:spcBef>
        <a:buNone/>
        <a:defRPr sz="3200" kern="1200" spc="-20" baseline="0">
          <a:solidFill>
            <a:schemeClr val="tx2"/>
          </a:solidFill>
          <a:latin typeface="+mj-lt"/>
          <a:ea typeface="+mj-ea"/>
          <a:cs typeface="+mj-cs"/>
        </a:defRPr>
      </a:lvl1pPr>
    </p:titleStyle>
    <p:bodyStyle>
      <a:lvl1pPr marL="266700" indent="-266700" algn="l" defTabSz="914400" rtl="0" eaLnBrk="1" latinLnBrk="0" hangingPunct="1">
        <a:lnSpc>
          <a:spcPct val="117000"/>
        </a:lnSpc>
        <a:spcBef>
          <a:spcPts val="0"/>
        </a:spcBef>
        <a:spcAft>
          <a:spcPts val="600"/>
        </a:spcAft>
        <a:buClr>
          <a:schemeClr val="tx1"/>
        </a:buClr>
        <a:buSzPct val="100000"/>
        <a:buFont typeface="Work Sans" panose="00000500000000000000" pitchFamily="2" charset="0"/>
        <a:buChar char="•"/>
        <a:defRPr sz="1800" kern="1200">
          <a:solidFill>
            <a:schemeClr val="tx1"/>
          </a:solidFill>
          <a:latin typeface="+mn-lt"/>
          <a:ea typeface="+mn-ea"/>
          <a:cs typeface="+mn-cs"/>
        </a:defRPr>
      </a:lvl1pPr>
      <a:lvl2pPr marL="450850" indent="-184150" algn="l" defTabSz="914400" rtl="0" eaLnBrk="1" latinLnBrk="0" hangingPunct="1">
        <a:lnSpc>
          <a:spcPct val="117000"/>
        </a:lnSpc>
        <a:spcBef>
          <a:spcPts val="0"/>
        </a:spcBef>
        <a:spcAft>
          <a:spcPts val="600"/>
        </a:spcAft>
        <a:buClr>
          <a:schemeClr val="tx1"/>
        </a:buClr>
        <a:buSzPct val="100000"/>
        <a:buFont typeface="Work Sans" panose="00000500000000000000" pitchFamily="2"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537459" y="505937"/>
            <a:ext cx="11117083" cy="600164"/>
          </a:xfrm>
          <a:prstGeom prst="rect">
            <a:avLst/>
          </a:prstGeom>
        </p:spPr>
        <p:txBody>
          <a:bodyPr vert="horz" wrap="square" lIns="91440" tIns="45720" rIns="91440" bIns="45720" rtlCol="0" anchor="t" anchorCtr="0">
            <a:spAutoFit/>
          </a:bodyPr>
          <a:lstStyle/>
          <a:p>
            <a:r>
              <a:rPr lang="en-US" dirty="0"/>
              <a:t>Click to edit Master title style</a:t>
            </a:r>
            <a:endParaRPr lang="en-US" dirty="0"/>
          </a:p>
        </p:txBody>
      </p:sp>
      <p:sp>
        <p:nvSpPr>
          <p:cNvPr id="4" name="Slide Number Placeholder 3"/>
          <p:cNvSpPr>
            <a:spLocks noGrp="1"/>
          </p:cNvSpPr>
          <p:nvPr>
            <p:ph type="sldNum" sz="quarter" idx="4"/>
          </p:nvPr>
        </p:nvSpPr>
        <p:spPr>
          <a:xfrm>
            <a:off x="11189654" y="6327573"/>
            <a:ext cx="464888" cy="238059"/>
          </a:xfrm>
          <a:prstGeom prst="rect">
            <a:avLst/>
          </a:prstGeom>
        </p:spPr>
        <p:txBody>
          <a:bodyPr vert="horz" lIns="91440" tIns="45720" rIns="91440" bIns="45720" rtlCol="0" anchor="ctr"/>
          <a:lstStyle>
            <a:lvl1pPr algn="r">
              <a:defRPr sz="1000">
                <a:solidFill>
                  <a:schemeClr val="accent5"/>
                </a:solidFill>
                <a:latin typeface="Work Sans" panose="00000500000000000000" pitchFamily="2" charset="0"/>
              </a:defRPr>
            </a:lvl1pPr>
          </a:lstStyle>
          <a:p>
            <a:fld id="{4E6DB2D9-BBD8-435B-B34A-9B8472CE273E}" type="slidenum">
              <a:rPr lang="en-US" smtClean="0"/>
            </a:fld>
            <a:endParaRPr lang="en-US" dirty="0"/>
          </a:p>
        </p:txBody>
      </p:sp>
      <p:cxnSp>
        <p:nvCxnSpPr>
          <p:cNvPr id="6" name="Straight Connector 5"/>
          <p:cNvCxnSpPr/>
          <p:nvPr userDrawn="1"/>
        </p:nvCxnSpPr>
        <p:spPr>
          <a:xfrm>
            <a:off x="622300" y="6223334"/>
            <a:ext cx="1093152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a:xfrm>
            <a:off x="2819400" y="6323714"/>
            <a:ext cx="7193282" cy="245776"/>
          </a:xfrm>
          <a:prstGeom prst="rect">
            <a:avLst/>
          </a:prstGeom>
          <a:noFill/>
          <a:ln w="0">
            <a:noFill/>
          </a:ln>
        </p:spPr>
        <p:txBody>
          <a:bodyPr vert="horz" lIns="91440" tIns="45720" rIns="91440" bIns="45720" rtlCol="0" anchor="ctr"/>
          <a:lstStyle>
            <a:lvl1pPr algn="r">
              <a:defRPr sz="1000">
                <a:solidFill>
                  <a:schemeClr val="tx1">
                    <a:lumMod val="50000"/>
                    <a:lumOff val="50000"/>
                  </a:schemeClr>
                </a:solidFill>
                <a:latin typeface="Work Sans" panose="00000500000000000000" pitchFamily="2" charset="0"/>
              </a:defRPr>
            </a:lvl1pPr>
          </a:lstStyle>
          <a:p>
            <a:r>
              <a:rPr lang="en-US"/>
              <a:t>Restricted and Confidential © Work Sans 10 pt</a:t>
            </a:r>
            <a:endParaRPr lang="en-US" dirty="0"/>
          </a:p>
        </p:txBody>
      </p:sp>
      <p:sp>
        <p:nvSpPr>
          <p:cNvPr id="8" name="Text Placeholder 2"/>
          <p:cNvSpPr>
            <a:spLocks noGrp="1"/>
          </p:cNvSpPr>
          <p:nvPr>
            <p:ph type="body" idx="1"/>
          </p:nvPr>
        </p:nvSpPr>
        <p:spPr>
          <a:xfrm>
            <a:off x="534390" y="1377539"/>
            <a:ext cx="11139054" cy="467887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10" name="Picture 9" descr="A picture containing laptop, sitting, computer&#10;&#10;Description automatically generated"/>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640082" y="6319857"/>
            <a:ext cx="1478920" cy="245775"/>
          </a:xfrm>
          <a:prstGeom prst="rect">
            <a:avLst/>
          </a:prstGeom>
        </p:spPr>
      </p:pic>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 id="2147483879" r:id="rId32"/>
    <p:sldLayoutId id="2147483880" r:id="rId33"/>
    <p:sldLayoutId id="2147483881" r:id="rId34"/>
    <p:sldLayoutId id="2147483882" r:id="rId35"/>
    <p:sldLayoutId id="2147483883" r:id="rId36"/>
    <p:sldLayoutId id="2147483884" r:id="rId37"/>
    <p:sldLayoutId id="2147483885" r:id="rId38"/>
    <p:sldLayoutId id="2147483886" r:id="rId39"/>
    <p:sldLayoutId id="2147483887" r:id="rId40"/>
    <p:sldLayoutId id="2147483888" r:id="rId41"/>
    <p:sldLayoutId id="2147483889" r:id="rId42"/>
    <p:sldLayoutId id="2147483890" r:id="rId43"/>
    <p:sldLayoutId id="2147483891" r:id="rId44"/>
    <p:sldLayoutId id="2147483892" r:id="rId45"/>
    <p:sldLayoutId id="2147483893" r:id="rId46"/>
    <p:sldLayoutId id="2147483894" r:id="rId47"/>
    <p:sldLayoutId id="2147483895" r:id="rId48"/>
    <p:sldLayoutId id="2147483896" r:id="rId49"/>
    <p:sldLayoutId id="2147483897" r:id="rId50"/>
    <p:sldLayoutId id="2147483898" r:id="rId51"/>
    <p:sldLayoutId id="2147483899" r:id="rId52"/>
    <p:sldLayoutId id="2147483900" r:id="rId53"/>
    <p:sldLayoutId id="2147483901" r:id="rId54"/>
    <p:sldLayoutId id="2147483902" r:id="rId55"/>
    <p:sldLayoutId id="2147483903" r:id="rId56"/>
    <p:sldLayoutId id="2147483904" r:id="rId57"/>
    <p:sldLayoutId id="2147483905" r:id="rId58"/>
    <p:sldLayoutId id="2147483906" r:id="rId59"/>
    <p:sldLayoutId id="2147483907" r:id="rId60"/>
    <p:sldLayoutId id="2147483908" r:id="rId61"/>
    <p:sldLayoutId id="2147483909" r:id="rId62"/>
    <p:sldLayoutId id="2147483910" r:id="rId63"/>
  </p:sldLayoutIdLst>
  <p:hf hdr="0" ftr="0"/>
  <p:txStyles>
    <p:titleStyle>
      <a:lvl1pPr algn="l" defTabSz="914400" rtl="0" eaLnBrk="1" latinLnBrk="0" hangingPunct="1">
        <a:lnSpc>
          <a:spcPct val="100000"/>
        </a:lnSpc>
        <a:spcBef>
          <a:spcPct val="0"/>
        </a:spcBef>
        <a:buNone/>
        <a:defRPr sz="3200" kern="1200" spc="-20" baseline="0">
          <a:solidFill>
            <a:schemeClr val="tx2"/>
          </a:solidFill>
          <a:latin typeface="+mj-lt"/>
          <a:ea typeface="+mj-ea"/>
          <a:cs typeface="+mj-cs"/>
        </a:defRPr>
      </a:lvl1pPr>
    </p:titleStyle>
    <p:bodyStyle>
      <a:lvl1pPr marL="266700" indent="-266700" algn="l" defTabSz="914400" rtl="0" eaLnBrk="1" latinLnBrk="0" hangingPunct="1">
        <a:lnSpc>
          <a:spcPct val="117000"/>
        </a:lnSpc>
        <a:spcBef>
          <a:spcPts val="0"/>
        </a:spcBef>
        <a:spcAft>
          <a:spcPts val="600"/>
        </a:spcAft>
        <a:buClr>
          <a:schemeClr val="tx1"/>
        </a:buClr>
        <a:buSzPct val="100000"/>
        <a:buFont typeface="Work Sans" panose="00000500000000000000" pitchFamily="2" charset="0"/>
        <a:buChar char="•"/>
        <a:defRPr sz="1800" kern="1200">
          <a:solidFill>
            <a:schemeClr val="tx1"/>
          </a:solidFill>
          <a:latin typeface="+mn-lt"/>
          <a:ea typeface="+mn-ea"/>
          <a:cs typeface="+mn-cs"/>
        </a:defRPr>
      </a:lvl1pPr>
      <a:lvl2pPr marL="450850" indent="-184150" algn="l" defTabSz="914400" rtl="0" eaLnBrk="1" latinLnBrk="0" hangingPunct="1">
        <a:lnSpc>
          <a:spcPct val="117000"/>
        </a:lnSpc>
        <a:spcBef>
          <a:spcPts val="0"/>
        </a:spcBef>
        <a:spcAft>
          <a:spcPts val="600"/>
        </a:spcAft>
        <a:buClr>
          <a:schemeClr val="tx1"/>
        </a:buClr>
        <a:buSzPct val="100000"/>
        <a:buFont typeface="Work Sans" panose="00000500000000000000" pitchFamily="2"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026" name="Title Placeholder 8"/>
          <p:cNvSpPr>
            <a:spLocks noGrp="1"/>
          </p:cNvSpPr>
          <p:nvPr>
            <p:ph type="title"/>
          </p:nvPr>
        </p:nvSpPr>
        <p:spPr bwMode="auto">
          <a:xfrm>
            <a:off x="609600" y="704850"/>
            <a:ext cx="10972800" cy="1143000"/>
          </a:xfrm>
          <a:prstGeom prst="rect">
            <a:avLst/>
          </a:prstGeom>
          <a:noFill/>
          <a:ln w="9525">
            <a:noFill/>
            <a:miter lim="800000"/>
          </a:ln>
        </p:spPr>
        <p:txBody>
          <a:bodyPr vert="horz" wrap="square" lIns="0" tIns="45720" rIns="0" bIns="0" numCol="1" anchor="b" anchorCtr="0" compatLnSpc="1"/>
          <a:lstStyle/>
          <a:p>
            <a:pPr lvl="0"/>
            <a:r>
              <a:rPr lang="en-US"/>
              <a:t>Click to edit Master title style</a:t>
            </a:r>
            <a:endParaRPr lang="en-US"/>
          </a:p>
        </p:txBody>
      </p:sp>
      <p:sp>
        <p:nvSpPr>
          <p:cNvPr id="1027" name="Text Placeholder 29"/>
          <p:cNvSpPr>
            <a:spLocks noGrp="1"/>
          </p:cNvSpPr>
          <p:nvPr>
            <p:ph type="body" idx="1"/>
          </p:nvPr>
        </p:nvSpPr>
        <p:spPr bwMode="auto">
          <a:xfrm>
            <a:off x="609600" y="1935164"/>
            <a:ext cx="10972800" cy="4389437"/>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fontAlgn="auto" latinLnBrk="0" hangingPunct="1">
              <a:spcBef>
                <a:spcPts val="0"/>
              </a:spcBef>
              <a:spcAft>
                <a:spcPts val="0"/>
              </a:spcAft>
              <a:defRPr kumimoji="0" sz="1000">
                <a:solidFill>
                  <a:schemeClr val="tx1"/>
                </a:solidFill>
                <a:latin typeface="+mn-lt"/>
                <a:cs typeface="+mn-cs"/>
              </a:defRPr>
            </a:lvl1pPr>
          </a:lstStyle>
          <a:p>
            <a:fld id="{7CB826C6-40D7-4B4B-BC95-3A22F097172B}" type="datetime1">
              <a:rPr lang="en-US" smtClean="0"/>
            </a:fld>
            <a:endParaRPr lang="en-US" dirty="0"/>
          </a:p>
        </p:txBody>
      </p:sp>
      <p:cxnSp>
        <p:nvCxnSpPr>
          <p:cNvPr id="2" name="Straight Connector 1"/>
          <p:cNvCxnSpPr/>
          <p:nvPr userDrawn="1"/>
        </p:nvCxnSpPr>
        <p:spPr>
          <a:xfrm>
            <a:off x="622300" y="6223334"/>
            <a:ext cx="1093152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userDrawn="1"/>
        </p:nvPicPr>
        <p:blipFill>
          <a:blip r:embed="rId16" cstate="email"/>
          <a:stretch>
            <a:fillRect/>
          </a:stretch>
        </p:blipFill>
        <p:spPr>
          <a:xfrm>
            <a:off x="636589" y="6346190"/>
            <a:ext cx="761937" cy="219438"/>
          </a:xfrm>
          <a:prstGeom prst="rect">
            <a:avLst/>
          </a:prstGeom>
        </p:spPr>
      </p:pic>
    </p:spTree>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Lst>
  <p:hf hdr="0" ftr="0"/>
  <p:txStyles>
    <p:titleStyle>
      <a:lvl1pPr algn="l" rtl="0" eaLnBrk="1" fontAlgn="base" hangingPunct="1">
        <a:spcBef>
          <a:spcPct val="0"/>
        </a:spcBef>
        <a:spcAft>
          <a:spcPct val="0"/>
        </a:spcAft>
        <a:defRPr sz="3200" kern="1200">
          <a:solidFill>
            <a:schemeClr val="accent1"/>
          </a:solidFill>
          <a:latin typeface="+mj-lt"/>
          <a:ea typeface="+mj-ea"/>
          <a:cs typeface="+mj-cs"/>
        </a:defRPr>
      </a:lvl1pPr>
      <a:lvl2pPr algn="l" rtl="0" eaLnBrk="1" fontAlgn="base" hangingPunct="1">
        <a:spcBef>
          <a:spcPct val="0"/>
        </a:spcBef>
        <a:spcAft>
          <a:spcPct val="0"/>
        </a:spcAft>
        <a:defRPr sz="3200">
          <a:solidFill>
            <a:schemeClr val="accent1"/>
          </a:solidFill>
          <a:latin typeface="Arial" panose="020B0604020202020204" pitchFamily="34" charset="0"/>
        </a:defRPr>
      </a:lvl2pPr>
      <a:lvl3pPr algn="l" rtl="0" eaLnBrk="1" fontAlgn="base" hangingPunct="1">
        <a:spcBef>
          <a:spcPct val="0"/>
        </a:spcBef>
        <a:spcAft>
          <a:spcPct val="0"/>
        </a:spcAft>
        <a:defRPr sz="3200">
          <a:solidFill>
            <a:schemeClr val="accent1"/>
          </a:solidFill>
          <a:latin typeface="Arial" panose="020B0604020202020204" pitchFamily="34" charset="0"/>
        </a:defRPr>
      </a:lvl3pPr>
      <a:lvl4pPr algn="l" rtl="0" eaLnBrk="1" fontAlgn="base" hangingPunct="1">
        <a:spcBef>
          <a:spcPct val="0"/>
        </a:spcBef>
        <a:spcAft>
          <a:spcPct val="0"/>
        </a:spcAft>
        <a:defRPr sz="3200">
          <a:solidFill>
            <a:schemeClr val="accent1"/>
          </a:solidFill>
          <a:latin typeface="Arial" panose="020B0604020202020204" pitchFamily="34" charset="0"/>
        </a:defRPr>
      </a:lvl4pPr>
      <a:lvl5pPr algn="l" rtl="0" eaLnBrk="1" fontAlgn="base" hangingPunct="1">
        <a:spcBef>
          <a:spcPct val="0"/>
        </a:spcBef>
        <a:spcAft>
          <a:spcPct val="0"/>
        </a:spcAft>
        <a:defRPr sz="3200">
          <a:solidFill>
            <a:schemeClr val="accent1"/>
          </a:solidFill>
          <a:latin typeface="Arial" panose="020B060402020202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p:titleStyle>
    <p:bodyStyle>
      <a:lvl1pPr marL="273050" indent="-273050" algn="l" rtl="0" eaLnBrk="1" fontAlgn="base" hangingPunct="1">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1pPr>
      <a:lvl2pPr marL="640080" indent="-246380" algn="l" rtl="0" eaLnBrk="1" fontAlgn="base" hangingPunct="1">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2pPr>
      <a:lvl3pPr marL="914400" indent="-246380" algn="l" rtl="0" eaLnBrk="1" fontAlgn="base" hangingPunct="1">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3pPr>
      <a:lvl4pPr marL="1187450" indent="-209550" algn="l" rtl="0" eaLnBrk="1" fontAlgn="base" hangingPunct="1">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4pPr>
      <a:lvl5pPr marL="1462405" indent="-209550" algn="l" rtl="0" eaLnBrk="1" fontAlgn="base" hangingPunct="1">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AB0F85-54C5-4371-92E9-C441160297C0}" type="datetime5">
              <a:rPr lang="en-US" smtClean="0"/>
            </a:fld>
            <a:endParaRPr lang="en-US" dirty="0"/>
          </a:p>
        </p:txBody>
      </p:sp>
    </p:spTree>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1A4985-C20B-43A0-A3C8-38EB8430E818}" type="datetime5">
              <a:rPr lang="en-US" smtClean="0"/>
            </a:fld>
            <a:endParaRPr lang="en-US" dirty="0"/>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260.xml"/><Relationship Id="rId5" Type="http://schemas.openxmlformats.org/officeDocument/2006/relationships/image" Target="../media/image42.jpeg"/><Relationship Id="rId4" Type="http://schemas.openxmlformats.org/officeDocument/2006/relationships/image" Target="../media/image41.png"/><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72.xml"/><Relationship Id="rId8" Type="http://schemas.openxmlformats.org/officeDocument/2006/relationships/image" Target="../media/image50.png"/><Relationship Id="rId7" Type="http://schemas.microsoft.com/office/2007/relationships/hdphoto" Target="../media/image49.wdp"/><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72.xml"/><Relationship Id="rId8" Type="http://schemas.openxmlformats.org/officeDocument/2006/relationships/image" Target="../media/image58.jpeg"/><Relationship Id="rId7" Type="http://schemas.openxmlformats.org/officeDocument/2006/relationships/image" Target="../media/image57.png"/><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GIF"/><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72.xml"/><Relationship Id="rId6" Type="http://schemas.openxmlformats.org/officeDocument/2006/relationships/image" Target="../media/image64.jpeg"/><Relationship Id="rId5" Type="http://schemas.microsoft.com/office/2007/relationships/hdphoto" Target="../media/image63.wdp"/><Relationship Id="rId4" Type="http://schemas.openxmlformats.org/officeDocument/2006/relationships/image" Target="../media/image62.png"/><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72.xml"/><Relationship Id="rId1"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73.xml"/><Relationship Id="rId2" Type="http://schemas.openxmlformats.org/officeDocument/2006/relationships/image" Target="../media/image67.png"/><Relationship Id="rId1"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73.xml"/><Relationship Id="rId1" Type="http://schemas.openxmlformats.org/officeDocument/2006/relationships/image" Target="../media/image6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73.xml"/><Relationship Id="rId1" Type="http://schemas.openxmlformats.org/officeDocument/2006/relationships/image" Target="../media/image6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0793" y="2044337"/>
            <a:ext cx="11461207" cy="1828800"/>
          </a:xfrm>
        </p:spPr>
        <p:txBody>
          <a:bodyPr>
            <a:normAutofit/>
          </a:bodyPr>
          <a:lstStyle/>
          <a:p>
            <a:pPr algn="ctr"/>
            <a:r>
              <a:rPr lang="en-US" sz="4800" dirty="0">
                <a:latin typeface="Times New Roman" panose="02020603050405020304" pitchFamily="18" charset="0"/>
                <a:cs typeface="Times New Roman" panose="02020603050405020304" pitchFamily="18" charset="0"/>
              </a:rPr>
              <a:t>Battery Thermal Management Using Heat Pipe Integrated System</a:t>
            </a:r>
            <a:endParaRPr lang="en-IN" sz="4800" dirty="0">
              <a:latin typeface="Times New Roman" panose="02020603050405020304" pitchFamily="18" charset="0"/>
              <a:cs typeface="Times New Roman" panose="02020603050405020304" pitchFamily="18" charset="0"/>
            </a:endParaRPr>
          </a:p>
        </p:txBody>
      </p:sp>
      <p:grpSp>
        <p:nvGrpSpPr>
          <p:cNvPr id="9" name="Group 8"/>
          <p:cNvGrpSpPr/>
          <p:nvPr/>
        </p:nvGrpSpPr>
        <p:grpSpPr>
          <a:xfrm>
            <a:off x="585133" y="6195061"/>
            <a:ext cx="11003439" cy="519160"/>
            <a:chOff x="595293" y="6195061"/>
            <a:chExt cx="11003439" cy="519160"/>
          </a:xfrm>
        </p:grpSpPr>
        <p:sp>
          <p:nvSpPr>
            <p:cNvPr id="10" name="Rectangle 9"/>
            <p:cNvSpPr/>
            <p:nvPr/>
          </p:nvSpPr>
          <p:spPr>
            <a:xfrm>
              <a:off x="833143" y="6226094"/>
              <a:ext cx="10765589" cy="461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848747" y="6272261"/>
              <a:ext cx="899159" cy="331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595293" y="6195061"/>
              <a:ext cx="213085" cy="519160"/>
            </a:xfrm>
            <a:prstGeom prst="rect">
              <a:avLst/>
            </a:prstGeom>
            <a:solidFill>
              <a:srgbClr val="B2DAB2"/>
            </a:solidFill>
            <a:ln>
              <a:solidFill>
                <a:srgbClr val="B4D8B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grpSp>
      <p:sp>
        <p:nvSpPr>
          <p:cNvPr id="4" name="TextBox 3"/>
          <p:cNvSpPr txBox="1"/>
          <p:nvPr/>
        </p:nvSpPr>
        <p:spPr>
          <a:xfrm>
            <a:off x="3472180" y="228759"/>
            <a:ext cx="6096000" cy="1092607"/>
          </a:xfrm>
          <a:prstGeom prst="rect">
            <a:avLst/>
          </a:prstGeom>
          <a:noFill/>
        </p:spPr>
        <p:txBody>
          <a:bodyPr wrap="square">
            <a:spAutoFit/>
          </a:bodyPr>
          <a:lstStyle/>
          <a:p>
            <a:pPr algn="ctr"/>
            <a:r>
              <a:rPr lang="en-US" sz="2400" b="1" dirty="0">
                <a:ln w="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KONGU ENGINEERING COLLEGE</a:t>
            </a:r>
            <a:r>
              <a:rPr lang="en-US"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endParaRPr lang="en-US"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algn="ctr">
              <a:lnSpc>
                <a:spcPct val="150000"/>
              </a:lnSpc>
              <a:spcAft>
                <a:spcPts val="600"/>
              </a:spcAft>
            </a:pPr>
            <a:r>
              <a:rPr lang="en-US" sz="1200" b="1" dirty="0">
                <a:ln w="0"/>
                <a:solidFill>
                  <a:schemeClr val="accent6">
                    <a:lumMod val="5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PERUNDURAI ERODE-638060</a:t>
            </a:r>
            <a:endParaRPr lang="en-US" sz="1200" b="1" dirty="0">
              <a:ln w="0"/>
              <a:solidFill>
                <a:schemeClr val="accent6">
                  <a:lumMod val="5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algn="ctr">
              <a:spcAft>
                <a:spcPts val="600"/>
              </a:spcAft>
            </a:pPr>
            <a:r>
              <a:rPr lang="en-US" b="1" dirty="0">
                <a:ln w="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DEPARTMENT OF AUTOMOBILE ENGINEERING</a:t>
            </a:r>
            <a:endParaRPr lang="en-US" b="1" dirty="0">
              <a:ln w="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01021" y="5715792"/>
            <a:ext cx="1512167" cy="654189"/>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6524" y="5786918"/>
            <a:ext cx="1619672" cy="583063"/>
          </a:xfrm>
          <a:prstGeom prst="rect">
            <a:avLst/>
          </a:prstGeom>
        </p:spPr>
      </p:pic>
      <p:sp>
        <p:nvSpPr>
          <p:cNvPr id="7" name="Rectangle 6"/>
          <p:cNvSpPr/>
          <p:nvPr/>
        </p:nvSpPr>
        <p:spPr>
          <a:xfrm>
            <a:off x="1135026" y="4742435"/>
            <a:ext cx="2108269" cy="369332"/>
          </a:xfrm>
          <a:prstGeom prst="rect">
            <a:avLst/>
          </a:prstGeom>
        </p:spPr>
        <p:txBody>
          <a:bodyPr wrap="none">
            <a:spAutoFit/>
          </a:bodyPr>
          <a:lstStyle/>
          <a:p>
            <a:r>
              <a:rPr lang="en-US"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In association with:</a:t>
            </a:r>
            <a:endParaRPr lang="en-US" sz="1200" b="1"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8" name="Picture 7" descr="F:\KEC\IIC\EMDC 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548" y="5432879"/>
            <a:ext cx="777151" cy="839312"/>
          </a:xfrm>
          <a:prstGeom prst="rect">
            <a:avLst/>
          </a:prstGeom>
          <a:noFill/>
          <a:ln>
            <a:noFill/>
          </a:ln>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558" y="121531"/>
            <a:ext cx="677660" cy="816580"/>
          </a:xfrm>
          <a:prstGeom prst="rect">
            <a:avLst/>
          </a:prstGeom>
        </p:spPr>
      </p:pic>
      <p:pic>
        <p:nvPicPr>
          <p:cNvPr id="15" name="Picture 14" descr="G:\TBI\TBI@KEC Logos\K Transform\6-5x4 product centre.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97072" y="228759"/>
            <a:ext cx="1146223" cy="1092606"/>
          </a:xfrm>
          <a:prstGeom prst="round2SameRect">
            <a:avLst/>
          </a:prstGeom>
          <a:noFill/>
          <a:ln>
            <a:noFill/>
          </a:ln>
        </p:spPr>
      </p:pic>
      <p:sp>
        <p:nvSpPr>
          <p:cNvPr id="17" name="TextBox 16"/>
          <p:cNvSpPr txBox="1"/>
          <p:nvPr/>
        </p:nvSpPr>
        <p:spPr>
          <a:xfrm>
            <a:off x="5671345" y="4871925"/>
            <a:ext cx="6096000" cy="1753235"/>
          </a:xfrm>
          <a:prstGeom prst="rect">
            <a:avLst/>
          </a:prstGeom>
          <a:noFill/>
        </p:spPr>
        <p:txBody>
          <a:bodyPr wrap="square">
            <a:spAutoFit/>
          </a:bodyPr>
          <a:lstStyle/>
          <a:p>
            <a:pPr>
              <a:lnSpc>
                <a:spcPct val="150000"/>
              </a:lnSpc>
            </a:pPr>
            <a:r>
              <a:rPr lang="en-US"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Team Mentor with Designation and Department:</a:t>
            </a:r>
            <a:endParaRPr lang="en-US"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endParaRPr>
          </a:p>
          <a:p>
            <a:pPr>
              <a:lnSpc>
                <a:spcPct val="150000"/>
              </a:lnSpc>
            </a:pPr>
            <a:r>
              <a:rPr lang="en-IN"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 Mr.</a:t>
            </a:r>
            <a:r>
              <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 </a:t>
            </a:r>
            <a:r>
              <a:rPr lang="en-US" b="1" dirty="0" err="1">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K.Nithyanandhan</a:t>
            </a:r>
            <a:r>
              <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 </a:t>
            </a:r>
            <a:r>
              <a:rPr lang="en-IN"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 Assistant</a:t>
            </a:r>
            <a:r>
              <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 Professor / Auto. </a:t>
            </a:r>
            <a:r>
              <a:rPr lang="en-US" b="1" dirty="0" err="1">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Engg</a:t>
            </a:r>
            <a:r>
              <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a:t>
            </a:r>
            <a:endPar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endParaRPr>
          </a:p>
          <a:p>
            <a:pPr>
              <a:lnSpc>
                <a:spcPct val="150000"/>
              </a:lnSpc>
            </a:pPr>
            <a:r>
              <a:rPr lang="en-US"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Team </a:t>
            </a:r>
            <a:r>
              <a:rPr lang="en-US"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Co-Mentor with Designation and Department:</a:t>
            </a:r>
            <a:endParaRPr lang="en-US"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endParaRPr>
          </a:p>
          <a:p>
            <a:pPr>
              <a:lnSpc>
                <a:spcPct val="150000"/>
              </a:lnSpc>
            </a:pPr>
            <a:r>
              <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Dr. P. C. </a:t>
            </a:r>
            <a:r>
              <a:rPr lang="en-US" b="1" dirty="0" err="1">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Murugan</a:t>
            </a:r>
            <a:r>
              <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 /Associate Professor / Auto. </a:t>
            </a:r>
            <a:r>
              <a:rPr lang="en-US" b="1" dirty="0" err="1">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Engg</a:t>
            </a:r>
            <a:r>
              <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sym typeface="+mn-ea"/>
              </a:rPr>
              <a:t>.</a:t>
            </a:r>
            <a:endPar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94080" y="0"/>
            <a:ext cx="0" cy="0"/>
          </a:xfrm>
        </p:spPr>
        <p:txBody>
          <a:bodyPr/>
          <a:lstStyle/>
          <a:p>
            <a:endParaRPr lang="en-US" dirty="0"/>
          </a:p>
          <a:p>
            <a:r>
              <a:rPr lang="en-US" dirty="0"/>
              <a:t> </a:t>
            </a:r>
            <a:endParaRPr lang="en-US" dirty="0"/>
          </a:p>
          <a:p>
            <a:endParaRPr lang="en-US" dirty="0"/>
          </a:p>
        </p:txBody>
      </p:sp>
      <p:sp>
        <p:nvSpPr>
          <p:cNvPr id="5" name="Title 4"/>
          <p:cNvSpPr>
            <a:spLocks noGrp="1"/>
          </p:cNvSpPr>
          <p:nvPr>
            <p:ph type="title"/>
          </p:nvPr>
        </p:nvSpPr>
        <p:spPr>
          <a:xfrm>
            <a:off x="1022674" y="44919"/>
            <a:ext cx="10972800" cy="1143000"/>
          </a:xfrm>
        </p:spPr>
        <p:txBody>
          <a:bodyPr/>
          <a:lstStyle/>
          <a:p>
            <a:r>
              <a:rPr lang="en-US" b="1" i="1" dirty="0">
                <a:solidFill>
                  <a:srgbClr val="00B050"/>
                </a:solidFill>
                <a:latin typeface="Times New Roman" panose="02020603050405020304" pitchFamily="18" charset="0"/>
                <a:cs typeface="Times New Roman" panose="02020603050405020304" pitchFamily="18" charset="0"/>
              </a:rPr>
              <a:t>Problem statement:</a:t>
            </a:r>
            <a:endParaRPr lang="en-US" dirty="0"/>
          </a:p>
        </p:txBody>
      </p:sp>
      <p:sp>
        <p:nvSpPr>
          <p:cNvPr id="7" name="Content Placeholder 2"/>
          <p:cNvSpPr txBox="1"/>
          <p:nvPr/>
        </p:nvSpPr>
        <p:spPr>
          <a:xfrm>
            <a:off x="1430480" y="4291696"/>
            <a:ext cx="9707880" cy="2941118"/>
          </a:xfrm>
          <a:prstGeom prst="rect">
            <a:avLst/>
          </a:prstGeom>
        </p:spPr>
        <p:txBody>
          <a:bodyPr rtlCol="0">
            <a:normAutofit/>
          </a:bodyPr>
          <a:lstStyle>
            <a:lvl1pPr marL="266700" indent="-266700" algn="l" defTabSz="914400" rtl="0" eaLnBrk="1" latinLnBrk="0" hangingPunct="1">
              <a:lnSpc>
                <a:spcPct val="117000"/>
              </a:lnSpc>
              <a:spcBef>
                <a:spcPts val="0"/>
              </a:spcBef>
              <a:spcAft>
                <a:spcPts val="600"/>
              </a:spcAft>
              <a:buClr>
                <a:schemeClr val="tx1"/>
              </a:buClr>
              <a:buSzPct val="100000"/>
              <a:buFont typeface="Work Sans" panose="00000500000000000000" pitchFamily="2" charset="0"/>
              <a:buChar char="•"/>
              <a:defRPr sz="1800" kern="1200">
                <a:solidFill>
                  <a:schemeClr val="tx1"/>
                </a:solidFill>
                <a:latin typeface="+mn-lt"/>
                <a:ea typeface="+mn-ea"/>
                <a:cs typeface="+mn-cs"/>
              </a:defRPr>
            </a:lvl1pPr>
            <a:lvl2pPr marL="450850" indent="-184150" algn="l" defTabSz="914400" rtl="0" eaLnBrk="1" latinLnBrk="0" hangingPunct="1">
              <a:lnSpc>
                <a:spcPct val="117000"/>
              </a:lnSpc>
              <a:spcBef>
                <a:spcPts val="0"/>
              </a:spcBef>
              <a:spcAft>
                <a:spcPts val="600"/>
              </a:spcAft>
              <a:buClr>
                <a:schemeClr val="tx1"/>
              </a:buClr>
              <a:buSzPct val="100000"/>
              <a:buFont typeface="Work Sans" panose="00000500000000000000" pitchFamily="2"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600"/>
              </a:spcAft>
              <a:buClr>
                <a:schemeClr val="tx1"/>
              </a:buClr>
              <a:buFont typeface="Work Sans" panose="00000500000000000000" pitchFamily="2"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ork Sans" panose="00000500000000000000" pitchFamily="2" charset="0"/>
              <a:buChar char="•"/>
              <a:defRPr sz="1800" kern="1200">
                <a:solidFill>
                  <a:schemeClr val="tx1"/>
                </a:solidFill>
                <a:latin typeface="+mn-lt"/>
                <a:ea typeface="+mn-ea"/>
                <a:cs typeface="+mn-cs"/>
              </a:defRPr>
            </a:lvl9pPr>
          </a:lstStyle>
          <a:p>
            <a:pPr marL="0" indent="0" algn="ctr">
              <a:spcAft>
                <a:spcPts val="0"/>
              </a:spcAft>
              <a:buFont typeface="Arial" panose="020B0604020202020204" pitchFamily="34" charset="0"/>
              <a:buNone/>
              <a:defRPr/>
            </a:pPr>
            <a:endParaRPr lang="en-US" altLang="en-US"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stretch>
            <a:fillRect/>
          </a:stretch>
        </p:blipFill>
        <p:spPr>
          <a:xfrm>
            <a:off x="958526" y="1290360"/>
            <a:ext cx="2513520" cy="1477218"/>
          </a:xfrm>
          <a:prstGeom prst="rect">
            <a:avLst/>
          </a:prstGeom>
        </p:spPr>
      </p:pic>
      <p:sp>
        <p:nvSpPr>
          <p:cNvPr id="10" name="TextBox 9"/>
          <p:cNvSpPr txBox="1"/>
          <p:nvPr/>
        </p:nvSpPr>
        <p:spPr>
          <a:xfrm>
            <a:off x="738117" y="2685910"/>
            <a:ext cx="2825365" cy="369332"/>
          </a:xfrm>
          <a:prstGeom prst="rect">
            <a:avLst/>
          </a:prstGeom>
          <a:noFill/>
        </p:spPr>
        <p:txBody>
          <a:bodyPr wrap="square" rtlCol="0">
            <a:spAutoFit/>
          </a:bodyPr>
          <a:lstStyle/>
          <a:p>
            <a:pPr algn="ctr"/>
            <a:r>
              <a:rPr lang="en-IN" b="1" i="1" dirty="0">
                <a:latin typeface="Times New Roman" panose="02020603050405020304" pitchFamily="18" charset="0"/>
                <a:cs typeface="Times New Roman" panose="02020603050405020304" pitchFamily="18" charset="0"/>
              </a:rPr>
              <a:t>Electric Vehicle </a:t>
            </a:r>
            <a:endParaRPr lang="en-IN" b="1" i="1" dirty="0">
              <a:latin typeface="Times New Roman" panose="02020603050405020304" pitchFamily="18" charset="0"/>
              <a:cs typeface="Times New Roman" panose="02020603050405020304" pitchFamily="18" charset="0"/>
            </a:endParaRPr>
          </a:p>
        </p:txBody>
      </p:sp>
      <p:sp>
        <p:nvSpPr>
          <p:cNvPr id="14" name="Arrow: Right 13"/>
          <p:cNvSpPr/>
          <p:nvPr/>
        </p:nvSpPr>
        <p:spPr>
          <a:xfrm>
            <a:off x="3516832" y="1739718"/>
            <a:ext cx="1117086" cy="4696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17" name="TextBox 16"/>
          <p:cNvSpPr txBox="1"/>
          <p:nvPr/>
        </p:nvSpPr>
        <p:spPr>
          <a:xfrm>
            <a:off x="5032293" y="890476"/>
            <a:ext cx="2127413" cy="369332"/>
          </a:xfrm>
          <a:prstGeom prst="rect">
            <a:avLst/>
          </a:prstGeom>
          <a:noFill/>
        </p:spPr>
        <p:txBody>
          <a:bodyPr wrap="square" rtlCol="0">
            <a:spAutoFit/>
          </a:bodyPr>
          <a:lstStyle/>
          <a:p>
            <a:pPr algn="ctr"/>
            <a:r>
              <a:rPr lang="en-IN" b="1" i="1" dirty="0">
                <a:latin typeface="Times New Roman" panose="02020603050405020304" pitchFamily="18" charset="0"/>
                <a:cs typeface="Times New Roman" panose="02020603050405020304" pitchFamily="18" charset="0"/>
              </a:rPr>
              <a:t>Heating Issues</a:t>
            </a:r>
            <a:endParaRPr lang="en-IN" b="1" i="1" dirty="0">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2"/>
          <a:stretch>
            <a:fillRect/>
          </a:stretch>
        </p:blipFill>
        <p:spPr>
          <a:xfrm>
            <a:off x="3944000" y="3899094"/>
            <a:ext cx="1642436" cy="1436795"/>
          </a:xfrm>
          <a:prstGeom prst="rect">
            <a:avLst/>
          </a:prstGeom>
        </p:spPr>
      </p:pic>
      <p:pic>
        <p:nvPicPr>
          <p:cNvPr id="21" name="Picture 20"/>
          <p:cNvPicPr>
            <a:picLocks noChangeAspect="1"/>
          </p:cNvPicPr>
          <p:nvPr/>
        </p:nvPicPr>
        <p:blipFill>
          <a:blip r:embed="rId3"/>
          <a:stretch>
            <a:fillRect/>
          </a:stretch>
        </p:blipFill>
        <p:spPr>
          <a:xfrm>
            <a:off x="6860961" y="3855457"/>
            <a:ext cx="1448201" cy="1436795"/>
          </a:xfrm>
          <a:prstGeom prst="rect">
            <a:avLst/>
          </a:prstGeom>
          <a:ln>
            <a:solidFill>
              <a:srgbClr val="FF0000"/>
            </a:solidFill>
          </a:ln>
        </p:spPr>
      </p:pic>
      <p:sp>
        <p:nvSpPr>
          <p:cNvPr id="23" name="Arrow: Down 22"/>
          <p:cNvSpPr/>
          <p:nvPr/>
        </p:nvSpPr>
        <p:spPr>
          <a:xfrm rot="10800000">
            <a:off x="5741204" y="2779335"/>
            <a:ext cx="594641" cy="994529"/>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b="1">
              <a:latin typeface="Times New Roman" panose="02020603050405020304" pitchFamily="18" charset="0"/>
              <a:cs typeface="Times New Roman" panose="02020603050405020304" pitchFamily="18" charset="0"/>
            </a:endParaRPr>
          </a:p>
        </p:txBody>
      </p:sp>
      <p:sp>
        <p:nvSpPr>
          <p:cNvPr id="25" name="TextBox 24"/>
          <p:cNvSpPr txBox="1"/>
          <p:nvPr/>
        </p:nvSpPr>
        <p:spPr>
          <a:xfrm>
            <a:off x="3664003" y="5375706"/>
            <a:ext cx="2273349" cy="646331"/>
          </a:xfrm>
          <a:prstGeom prst="rect">
            <a:avLst/>
          </a:prstGeom>
          <a:noFill/>
        </p:spPr>
        <p:txBody>
          <a:bodyPr wrap="square" rtlCol="0">
            <a:spAutoFit/>
          </a:bodyPr>
          <a:lstStyle/>
          <a:p>
            <a:pPr algn="ctr"/>
            <a:r>
              <a:rPr lang="en-IN" b="1" i="1" dirty="0">
                <a:latin typeface="Times New Roman" panose="02020603050405020304" pitchFamily="18" charset="0"/>
                <a:cs typeface="Times New Roman" panose="02020603050405020304" pitchFamily="18" charset="0"/>
              </a:rPr>
              <a:t>Charging &amp; Discharging</a:t>
            </a:r>
            <a:endParaRPr lang="en-IN" b="1" i="1"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6761331" y="5478404"/>
            <a:ext cx="1713196" cy="646331"/>
          </a:xfrm>
          <a:prstGeom prst="rect">
            <a:avLst/>
          </a:prstGeom>
          <a:noFill/>
        </p:spPr>
        <p:txBody>
          <a:bodyPr wrap="square" rtlCol="0">
            <a:spAutoFit/>
          </a:bodyPr>
          <a:lstStyle/>
          <a:p>
            <a:pPr algn="ctr"/>
            <a:r>
              <a:rPr lang="en-IN" b="1" i="1" dirty="0">
                <a:latin typeface="Times New Roman" panose="02020603050405020304" pitchFamily="18" charset="0"/>
                <a:cs typeface="Times New Roman" panose="02020603050405020304" pitchFamily="18" charset="0"/>
              </a:rPr>
              <a:t>Environmental condition</a:t>
            </a:r>
            <a:endParaRPr lang="en-IN" b="1" i="1" dirty="0">
              <a:latin typeface="Times New Roman" panose="02020603050405020304" pitchFamily="18" charset="0"/>
              <a:cs typeface="Times New Roman" panose="02020603050405020304" pitchFamily="18" charset="0"/>
            </a:endParaRPr>
          </a:p>
        </p:txBody>
      </p:sp>
      <p:sp>
        <p:nvSpPr>
          <p:cNvPr id="27" name="Arrow: Right 26"/>
          <p:cNvSpPr/>
          <p:nvPr/>
        </p:nvSpPr>
        <p:spPr>
          <a:xfrm>
            <a:off x="7441196" y="1687822"/>
            <a:ext cx="1335198" cy="57459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b="1">
              <a:latin typeface="Times New Roman" panose="02020603050405020304" pitchFamily="18" charset="0"/>
              <a:cs typeface="Times New Roman" panose="02020603050405020304" pitchFamily="18" charset="0"/>
            </a:endParaRPr>
          </a:p>
        </p:txBody>
      </p:sp>
      <p:sp>
        <p:nvSpPr>
          <p:cNvPr id="30" name="TextBox 29"/>
          <p:cNvSpPr txBox="1"/>
          <p:nvPr/>
        </p:nvSpPr>
        <p:spPr>
          <a:xfrm>
            <a:off x="4009687" y="3359280"/>
            <a:ext cx="1516783" cy="369332"/>
          </a:xfrm>
          <a:prstGeom prst="rect">
            <a:avLst/>
          </a:prstGeom>
          <a:noFill/>
        </p:spPr>
        <p:txBody>
          <a:bodyPr wrap="square" rtlCol="0">
            <a:spAutoFit/>
          </a:bodyPr>
          <a:lstStyle/>
          <a:p>
            <a:pPr algn="ctr"/>
            <a:r>
              <a:rPr lang="en-IN" b="1" i="1" dirty="0">
                <a:solidFill>
                  <a:srgbClr val="FF0000"/>
                </a:solidFill>
                <a:latin typeface="Times New Roman" panose="02020603050405020304" pitchFamily="18" charset="0"/>
                <a:cs typeface="Times New Roman" panose="02020603050405020304" pitchFamily="18" charset="0"/>
              </a:rPr>
              <a:t>Reasons</a:t>
            </a:r>
            <a:endParaRPr lang="en-IN" b="1" i="1" dirty="0">
              <a:solidFill>
                <a:srgbClr val="FF0000"/>
              </a:solidFill>
              <a:latin typeface="Times New Roman" panose="02020603050405020304" pitchFamily="18" charset="0"/>
              <a:cs typeface="Times New Roman" panose="02020603050405020304" pitchFamily="18" charset="0"/>
            </a:endParaRPr>
          </a:p>
        </p:txBody>
      </p:sp>
      <p:sp>
        <p:nvSpPr>
          <p:cNvPr id="3" name="AutoShape 2" descr="Self-heating lithium-ion battery could beat the winter woes | Penn State  University"/>
          <p:cNvSpPr>
            <a:spLocks noChangeAspect="1" noChangeArrowheads="1"/>
          </p:cNvSpPr>
          <p:nvPr/>
        </p:nvSpPr>
        <p:spPr bwMode="auto">
          <a:xfrm>
            <a:off x="683768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6" name="AutoShape 4" descr="Self-heating lithium-ion battery could beat the winter woes | Penn State  University"/>
          <p:cNvSpPr>
            <a:spLocks noChangeAspect="1" noChangeArrowheads="1"/>
          </p:cNvSpPr>
          <p:nvPr/>
        </p:nvSpPr>
        <p:spPr bwMode="auto">
          <a:xfrm>
            <a:off x="699008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3729" y="1292733"/>
            <a:ext cx="2127413" cy="1427944"/>
          </a:xfrm>
          <a:prstGeom prst="rect">
            <a:avLst/>
          </a:prstGeom>
        </p:spPr>
      </p:pic>
      <p:pic>
        <p:nvPicPr>
          <p:cNvPr id="1030" name="Picture 6" descr="European Union bans sale of new petrol and diesel cars from 2035 in member  countries | Auto News | Zee New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22674" y="3885216"/>
            <a:ext cx="2513520" cy="143629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94080" y="5478404"/>
            <a:ext cx="2798036" cy="646331"/>
          </a:xfrm>
          <a:prstGeom prst="rect">
            <a:avLst/>
          </a:prstGeom>
          <a:noFill/>
        </p:spPr>
        <p:txBody>
          <a:bodyPr wrap="square" rtlCol="0">
            <a:spAutoFit/>
          </a:bodyPr>
          <a:lstStyle/>
          <a:p>
            <a:pPr algn="ctr"/>
            <a:r>
              <a:rPr lang="en-IN" b="1" i="1" dirty="0">
                <a:latin typeface="Times New Roman" panose="02020603050405020304" pitchFamily="18" charset="0"/>
                <a:cs typeface="Times New Roman" panose="02020603050405020304" pitchFamily="18" charset="0"/>
              </a:rPr>
              <a:t>Excess Emission From IC fuelled Vehicle</a:t>
            </a:r>
            <a:endParaRPr lang="en-IN" b="1" i="1" dirty="0">
              <a:latin typeface="Times New Roman" panose="02020603050405020304" pitchFamily="18" charset="0"/>
              <a:cs typeface="Times New Roman" panose="02020603050405020304" pitchFamily="18" charset="0"/>
            </a:endParaRPr>
          </a:p>
        </p:txBody>
      </p:sp>
      <p:sp>
        <p:nvSpPr>
          <p:cNvPr id="13" name="Arrow: Right 12"/>
          <p:cNvSpPr/>
          <p:nvPr/>
        </p:nvSpPr>
        <p:spPr>
          <a:xfrm rot="16200000">
            <a:off x="1850315" y="3157464"/>
            <a:ext cx="709105" cy="4696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20" name="Cross 19"/>
          <p:cNvSpPr/>
          <p:nvPr/>
        </p:nvSpPr>
        <p:spPr>
          <a:xfrm>
            <a:off x="5767601" y="4325163"/>
            <a:ext cx="606086" cy="553793"/>
          </a:xfrm>
          <a:prstGeom prst="plus">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p:cNvSpPr txBox="1"/>
          <p:nvPr/>
        </p:nvSpPr>
        <p:spPr>
          <a:xfrm>
            <a:off x="7470917" y="1432360"/>
            <a:ext cx="1026737" cy="370097"/>
          </a:xfrm>
          <a:prstGeom prst="rect">
            <a:avLst/>
          </a:prstGeom>
          <a:noFill/>
        </p:spPr>
        <p:txBody>
          <a:bodyPr wrap="square" rtlCol="0">
            <a:spAutoFit/>
          </a:bodyPr>
          <a:lstStyle/>
          <a:p>
            <a:pPr algn="ctr"/>
            <a:r>
              <a:rPr lang="en-US" b="1" i="1" dirty="0">
                <a:solidFill>
                  <a:srgbClr val="00B050"/>
                </a:solidFill>
                <a:latin typeface="Times New Roman" panose="02020603050405020304" pitchFamily="18" charset="0"/>
                <a:cs typeface="Times New Roman" panose="02020603050405020304" pitchFamily="18" charset="0"/>
              </a:rPr>
              <a:t>Cooling</a:t>
            </a:r>
            <a:endParaRPr lang="en-IN" b="1" i="1" dirty="0">
              <a:solidFill>
                <a:srgbClr val="00B050"/>
              </a:solidFill>
              <a:latin typeface="Times New Roman" panose="02020603050405020304" pitchFamily="18" charset="0"/>
              <a:cs typeface="Times New Roman" panose="02020603050405020304" pitchFamily="18" charset="0"/>
            </a:endParaRPr>
          </a:p>
        </p:txBody>
      </p:sp>
      <p:sp>
        <p:nvSpPr>
          <p:cNvPr id="1024" name="TextBox 1023"/>
          <p:cNvSpPr txBox="1"/>
          <p:nvPr/>
        </p:nvSpPr>
        <p:spPr>
          <a:xfrm>
            <a:off x="9516339" y="361495"/>
            <a:ext cx="2511413" cy="369332"/>
          </a:xfrm>
          <a:prstGeom prst="rect">
            <a:avLst/>
          </a:prstGeom>
          <a:noFill/>
        </p:spPr>
        <p:txBody>
          <a:bodyPr wrap="square" rtlCol="0">
            <a:spAutoFit/>
          </a:bodyPr>
          <a:lstStyle/>
          <a:p>
            <a:pPr algn="ctr"/>
            <a:r>
              <a:rPr lang="en-IN" b="1" i="1" dirty="0">
                <a:latin typeface="Times New Roman" panose="02020603050405020304" pitchFamily="18" charset="0"/>
                <a:cs typeface="Times New Roman" panose="02020603050405020304" pitchFamily="18" charset="0"/>
              </a:rPr>
              <a:t>Existing Technologies</a:t>
            </a:r>
            <a:endParaRPr lang="en-IN" b="1" i="1" dirty="0">
              <a:latin typeface="Times New Roman" panose="02020603050405020304" pitchFamily="18" charset="0"/>
              <a:cs typeface="Times New Roman" panose="02020603050405020304" pitchFamily="18" charset="0"/>
            </a:endParaRPr>
          </a:p>
        </p:txBody>
      </p:sp>
      <p:pic>
        <p:nvPicPr>
          <p:cNvPr id="1028" name="Picture 1027"/>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16339" y="1031470"/>
            <a:ext cx="2292640" cy="1829767"/>
          </a:xfrm>
          <a:prstGeom prst="rect">
            <a:avLst/>
          </a:prstGeom>
        </p:spPr>
      </p:pic>
      <p:sp>
        <p:nvSpPr>
          <p:cNvPr id="1029" name="TextBox 1028"/>
          <p:cNvSpPr txBox="1"/>
          <p:nvPr/>
        </p:nvSpPr>
        <p:spPr>
          <a:xfrm>
            <a:off x="9692921" y="2808912"/>
            <a:ext cx="1773757" cy="369332"/>
          </a:xfrm>
          <a:prstGeom prst="rect">
            <a:avLst/>
          </a:prstGeom>
          <a:noFill/>
        </p:spPr>
        <p:txBody>
          <a:bodyPr wrap="square" rtlCol="0">
            <a:spAutoFit/>
          </a:bodyPr>
          <a:lstStyle/>
          <a:p>
            <a:pPr algn="ctr"/>
            <a:r>
              <a:rPr lang="en-IN" b="1" i="1" dirty="0">
                <a:solidFill>
                  <a:srgbClr val="C00000"/>
                </a:solidFill>
                <a:latin typeface="Times New Roman" panose="02020603050405020304" pitchFamily="18" charset="0"/>
                <a:cs typeface="Times New Roman" panose="02020603050405020304" pitchFamily="18" charset="0"/>
              </a:rPr>
              <a:t>Air Cooling</a:t>
            </a:r>
            <a:endParaRPr lang="en-IN" b="1" i="1" dirty="0">
              <a:solidFill>
                <a:srgbClr val="C00000"/>
              </a:solidFill>
              <a:latin typeface="Times New Roman" panose="02020603050405020304" pitchFamily="18" charset="0"/>
              <a:cs typeface="Times New Roman" panose="02020603050405020304" pitchFamily="18" charset="0"/>
            </a:endParaRPr>
          </a:p>
        </p:txBody>
      </p:sp>
      <p:pic>
        <p:nvPicPr>
          <p:cNvPr id="1033" name="Picture 10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43414" y="4103607"/>
            <a:ext cx="2624942" cy="1476530"/>
          </a:xfrm>
          <a:prstGeom prst="rect">
            <a:avLst/>
          </a:prstGeom>
        </p:spPr>
      </p:pic>
      <p:sp>
        <p:nvSpPr>
          <p:cNvPr id="1034" name="Arrow: Right 1033"/>
          <p:cNvSpPr/>
          <p:nvPr/>
        </p:nvSpPr>
        <p:spPr>
          <a:xfrm rot="5400000">
            <a:off x="10166408" y="3344831"/>
            <a:ext cx="826784" cy="5946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b="1">
              <a:latin typeface="Times New Roman" panose="02020603050405020304" pitchFamily="18" charset="0"/>
              <a:cs typeface="Times New Roman" panose="02020603050405020304" pitchFamily="18" charset="0"/>
            </a:endParaRPr>
          </a:p>
        </p:txBody>
      </p:sp>
      <p:grpSp>
        <p:nvGrpSpPr>
          <p:cNvPr id="18" name="Group 17"/>
          <p:cNvGrpSpPr/>
          <p:nvPr/>
        </p:nvGrpSpPr>
        <p:grpSpPr>
          <a:xfrm>
            <a:off x="585133" y="6195061"/>
            <a:ext cx="11003439" cy="519160"/>
            <a:chOff x="595293" y="6195061"/>
            <a:chExt cx="11003439" cy="519160"/>
          </a:xfrm>
        </p:grpSpPr>
        <p:sp>
          <p:nvSpPr>
            <p:cNvPr id="22" name="Rectangle 21"/>
            <p:cNvSpPr/>
            <p:nvPr/>
          </p:nvSpPr>
          <p:spPr>
            <a:xfrm>
              <a:off x="833143" y="6226094"/>
              <a:ext cx="10765589" cy="461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848747" y="6272261"/>
              <a:ext cx="899159" cy="331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595293" y="6195061"/>
              <a:ext cx="213085" cy="519160"/>
            </a:xfrm>
            <a:prstGeom prst="rect">
              <a:avLst/>
            </a:prstGeom>
            <a:solidFill>
              <a:srgbClr val="B2DAB2"/>
            </a:solidFill>
            <a:ln>
              <a:solidFill>
                <a:srgbClr val="B4D8B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4917" y="625849"/>
            <a:ext cx="11117083" cy="584775"/>
          </a:xfrm>
        </p:spPr>
        <p:txBody>
          <a:bodyPr>
            <a:normAutofit/>
          </a:bodyPr>
          <a:lstStyle/>
          <a:p>
            <a:r>
              <a:rPr lang="en-US" b="1" i="1" dirty="0">
                <a:solidFill>
                  <a:srgbClr val="00B050"/>
                </a:solidFill>
                <a:latin typeface="Times New Roman" panose="02020603050405020304" pitchFamily="18" charset="0"/>
                <a:cs typeface="Times New Roman" panose="02020603050405020304" pitchFamily="18" charset="0"/>
              </a:rPr>
              <a:t>Solution</a:t>
            </a:r>
            <a:endParaRPr lang="en-IN" b="1" i="1" dirty="0">
              <a:solidFill>
                <a:srgbClr val="00B050"/>
              </a:solidFill>
              <a:latin typeface="Times New Roman" panose="02020603050405020304" pitchFamily="18" charset="0"/>
              <a:cs typeface="Times New Roman" panose="02020603050405020304" pitchFamily="18" charset="0"/>
            </a:endParaRPr>
          </a:p>
        </p:txBody>
      </p:sp>
      <p:cxnSp>
        <p:nvCxnSpPr>
          <p:cNvPr id="29" name="Connector: Elbow 28"/>
          <p:cNvCxnSpPr/>
          <p:nvPr/>
        </p:nvCxnSpPr>
        <p:spPr>
          <a:xfrm rot="5400000" flipH="1" flipV="1">
            <a:off x="1643025" y="1314897"/>
            <a:ext cx="1091736" cy="1348460"/>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94471" y="1737143"/>
            <a:ext cx="2870398" cy="1737274"/>
          </a:xfrm>
          <a:prstGeom prst="rect">
            <a:avLst/>
          </a:prstGeom>
        </p:spPr>
      </p:pic>
      <p:pic>
        <p:nvPicPr>
          <p:cNvPr id="6" name="Picture 2" descr="Buy ElecGear M.2 2280 SSD Heatsink, CM-01 Heat Pipe Double Deck Solid  Aluminum Heat Sink Cooler for 80mm PCIe NVMe and SATA M2 SSD Internal Solid  State Drive Memory, Thermal Pads Includ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2995" y="2435770"/>
            <a:ext cx="2351602" cy="1878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58987" y="4314616"/>
            <a:ext cx="2896947"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Heat Pipe Integrated System</a:t>
            </a:r>
            <a:endParaRPr lang="en-IN" b="1" i="1"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18" y="2534994"/>
            <a:ext cx="1432888" cy="2300582"/>
          </a:xfrm>
          <a:prstGeom prst="rect">
            <a:avLst/>
          </a:prstGeom>
          <a:ln>
            <a:solidFill>
              <a:srgbClr val="C00000"/>
            </a:solidFill>
          </a:ln>
        </p:spPr>
      </p:pic>
      <p:sp>
        <p:nvSpPr>
          <p:cNvPr id="11" name="TextBox 10"/>
          <p:cNvSpPr txBox="1"/>
          <p:nvPr/>
        </p:nvSpPr>
        <p:spPr>
          <a:xfrm>
            <a:off x="2235231" y="3417361"/>
            <a:ext cx="2037737" cy="369332"/>
          </a:xfrm>
          <a:prstGeom prst="rect">
            <a:avLst/>
          </a:prstGeom>
          <a:noFill/>
        </p:spPr>
        <p:txBody>
          <a:bodyPr wrap="none" rtlCol="0">
            <a:spAutoFit/>
          </a:bodyPr>
          <a:lstStyle/>
          <a:p>
            <a:r>
              <a:rPr lang="en-US" b="1" i="1" dirty="0">
                <a:solidFill>
                  <a:srgbClr val="FF0000"/>
                </a:solidFill>
                <a:latin typeface="Times New Roman" panose="02020603050405020304" pitchFamily="18" charset="0"/>
                <a:cs typeface="Times New Roman" panose="02020603050405020304" pitchFamily="18" charset="0"/>
              </a:rPr>
              <a:t>Heat From the Cell</a:t>
            </a:r>
            <a:endParaRPr lang="en-IN" b="1" i="1" dirty="0">
              <a:solidFill>
                <a:srgbClr val="FF0000"/>
              </a:solidFill>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364" y="4831662"/>
            <a:ext cx="1882919" cy="1335558"/>
          </a:xfrm>
          <a:prstGeom prst="rect">
            <a:avLst/>
          </a:prstGeom>
          <a:ln>
            <a:solidFill>
              <a:srgbClr val="C00000"/>
            </a:solidFill>
          </a:ln>
        </p:spPr>
      </p:pic>
      <p:sp>
        <p:nvSpPr>
          <p:cNvPr id="19" name="TextBox 18"/>
          <p:cNvSpPr txBox="1"/>
          <p:nvPr/>
        </p:nvSpPr>
        <p:spPr>
          <a:xfrm>
            <a:off x="6564675" y="6429249"/>
            <a:ext cx="2460813" cy="369332"/>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Peltier cooling system</a:t>
            </a:r>
            <a:endParaRPr lang="en-IN" b="1" i="1"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2980207" y="6429249"/>
            <a:ext cx="1127232"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Heat Pipe</a:t>
            </a:r>
            <a:endParaRPr lang="en-IN" b="1" i="1"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8221" y="4726706"/>
            <a:ext cx="1602509" cy="1602509"/>
          </a:xfrm>
          <a:prstGeom prst="rect">
            <a:avLst/>
          </a:prstGeom>
          <a:ln w="19050">
            <a:solidFill>
              <a:srgbClr val="C00000"/>
            </a:solidFill>
          </a:ln>
        </p:spPr>
      </p:pic>
      <p:sp>
        <p:nvSpPr>
          <p:cNvPr id="26" name="TextBox 25"/>
          <p:cNvSpPr txBox="1"/>
          <p:nvPr/>
        </p:nvSpPr>
        <p:spPr>
          <a:xfrm>
            <a:off x="2846649" y="2325625"/>
            <a:ext cx="2106346"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Temperature Sensor</a:t>
            </a:r>
            <a:endParaRPr lang="en-IN" b="1" i="1" dirty="0">
              <a:latin typeface="Times New Roman" panose="02020603050405020304" pitchFamily="18" charset="0"/>
              <a:cs typeface="Times New Roman" panose="02020603050405020304" pitchFamily="18" charset="0"/>
            </a:endParaRPr>
          </a:p>
        </p:txBody>
      </p:sp>
      <p:cxnSp>
        <p:nvCxnSpPr>
          <p:cNvPr id="31" name="Connector: Elbow 30"/>
          <p:cNvCxnSpPr/>
          <p:nvPr/>
        </p:nvCxnSpPr>
        <p:spPr>
          <a:xfrm rot="16200000" flipH="1">
            <a:off x="1574951" y="4775288"/>
            <a:ext cx="879270" cy="999847"/>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485283" y="5714846"/>
            <a:ext cx="223574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9262" y="5514705"/>
            <a:ext cx="102811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8645604" y="5714846"/>
            <a:ext cx="143261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11263947" y="2902022"/>
            <a:ext cx="28300" cy="18226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198671" y="3532726"/>
            <a:ext cx="787395" cy="369332"/>
          </a:xfrm>
          <a:prstGeom prst="rect">
            <a:avLst/>
          </a:prstGeom>
          <a:noFill/>
        </p:spPr>
        <p:txBody>
          <a:bodyPr wrap="none" rtlCol="0">
            <a:spAutoFit/>
          </a:bodyPr>
          <a:lstStyle/>
          <a:p>
            <a:r>
              <a:rPr lang="en-US" b="1" i="1" dirty="0">
                <a:solidFill>
                  <a:srgbClr val="00B050"/>
                </a:solidFill>
                <a:latin typeface="Times New Roman" panose="02020603050405020304" pitchFamily="18" charset="0"/>
                <a:cs typeface="Times New Roman" panose="02020603050405020304" pitchFamily="18" charset="0"/>
              </a:rPr>
              <a:t>Result</a:t>
            </a:r>
            <a:endParaRPr lang="en-IN" b="1" i="1" dirty="0">
              <a:solidFill>
                <a:srgbClr val="00B050"/>
              </a:solidFill>
              <a:latin typeface="Times New Roman" panose="02020603050405020304" pitchFamily="18" charset="0"/>
              <a:cs typeface="Times New Roman" panose="02020603050405020304" pitchFamily="18" charset="0"/>
            </a:endParaRPr>
          </a:p>
        </p:txBody>
      </p:sp>
      <p:cxnSp>
        <p:nvCxnSpPr>
          <p:cNvPr id="70" name="Connector: Elbow 69"/>
          <p:cNvCxnSpPr/>
          <p:nvPr/>
        </p:nvCxnSpPr>
        <p:spPr>
          <a:xfrm flipV="1">
            <a:off x="6564675" y="2904034"/>
            <a:ext cx="4599703" cy="730149"/>
          </a:xfrm>
          <a:prstGeom prst="bentConnector3">
            <a:avLst>
              <a:gd name="adj1" fmla="val 100048"/>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721028" y="4774853"/>
            <a:ext cx="1924576" cy="16011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4" name="Picture 33"/>
          <p:cNvPicPr>
            <a:picLocks noChangeAspect="1"/>
          </p:cNvPicPr>
          <p:nvPr/>
        </p:nvPicPr>
        <p:blipFill rotWithShape="1">
          <a:blip r:embed="rId6" cstate="print">
            <a:extLst>
              <a:ext uri="{28A0092B-C50C-407E-A947-70E740481C1C}">
                <a14:useLocalDpi xmlns:a14="http://schemas.microsoft.com/office/drawing/2010/main" val="0"/>
              </a:ext>
            </a:extLst>
          </a:blip>
          <a:srcRect t="9002" b="7735"/>
          <a:stretch>
            <a:fillRect/>
          </a:stretch>
        </p:blipFill>
        <p:spPr>
          <a:xfrm>
            <a:off x="6737518" y="4828139"/>
            <a:ext cx="1882919" cy="1531046"/>
          </a:xfrm>
          <a:prstGeom prst="snip2SameRect">
            <a:avLst/>
          </a:prstGeom>
        </p:spPr>
      </p:pic>
      <p:pic>
        <p:nvPicPr>
          <p:cNvPr id="18" name="Picture 17"/>
          <p:cNvPicPr>
            <a:picLocks noChangeAspect="1"/>
          </p:cNvPicPr>
          <p:nvPr/>
        </p:nvPicPr>
        <p:blipFill>
          <a:blip r:embed="rId7"/>
          <a:stretch>
            <a:fillRect/>
          </a:stretch>
        </p:blipFill>
        <p:spPr>
          <a:xfrm>
            <a:off x="6873181" y="785481"/>
            <a:ext cx="1653128" cy="1144863"/>
          </a:xfrm>
          <a:prstGeom prst="rect">
            <a:avLst/>
          </a:prstGeom>
          <a:effectLst>
            <a:outerShdw blurRad="50800" dist="38100" dir="8100000" algn="tr" rotWithShape="0">
              <a:prstClr val="black">
                <a:alpha val="40000"/>
              </a:prstClr>
            </a:outerShdw>
          </a:effectLst>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63122" y="642003"/>
            <a:ext cx="2083262" cy="1602509"/>
          </a:xfrm>
          <a:prstGeom prst="rect">
            <a:avLst/>
          </a:prstGeom>
        </p:spPr>
      </p:pic>
      <p:sp>
        <p:nvSpPr>
          <p:cNvPr id="27" name="TextBox 26"/>
          <p:cNvSpPr txBox="1"/>
          <p:nvPr/>
        </p:nvSpPr>
        <p:spPr>
          <a:xfrm>
            <a:off x="6847588" y="2015292"/>
            <a:ext cx="1704313"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Control Module</a:t>
            </a:r>
            <a:endParaRPr lang="en-IN" b="1" i="1" dirty="0">
              <a:latin typeface="Times New Roman" panose="02020603050405020304" pitchFamily="18" charset="0"/>
              <a:cs typeface="Times New Roman" panose="02020603050405020304" pitchFamily="18" charset="0"/>
            </a:endParaRPr>
          </a:p>
        </p:txBody>
      </p:sp>
      <p:cxnSp>
        <p:nvCxnSpPr>
          <p:cNvPr id="36" name="Straight Arrow Connector 35"/>
          <p:cNvCxnSpPr/>
          <p:nvPr/>
        </p:nvCxnSpPr>
        <p:spPr>
          <a:xfrm>
            <a:off x="4952996" y="1328704"/>
            <a:ext cx="1920186" cy="292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9912995" y="912923"/>
            <a:ext cx="646331" cy="369332"/>
          </a:xfrm>
          <a:prstGeom prst="rect">
            <a:avLst/>
          </a:prstGeom>
          <a:noFill/>
        </p:spPr>
        <p:txBody>
          <a:bodyPr wrap="none" rtlCol="0">
            <a:spAutoFit/>
          </a:bodyPr>
          <a:lstStyle/>
          <a:p>
            <a:r>
              <a:rPr lang="en-US" b="1" i="1" dirty="0">
                <a:solidFill>
                  <a:srgbClr val="FF0000"/>
                </a:solidFill>
                <a:latin typeface="Times New Roman" panose="02020603050405020304" pitchFamily="18" charset="0"/>
                <a:cs typeface="Times New Roman" panose="02020603050405020304" pitchFamily="18" charset="0"/>
              </a:rPr>
              <a:t>Heat</a:t>
            </a:r>
            <a:endParaRPr lang="en-IN" b="1" i="1" dirty="0">
              <a:solidFill>
                <a:srgbClr val="FF0000"/>
              </a:solidFill>
              <a:latin typeface="Times New Roman" panose="02020603050405020304" pitchFamily="18" charset="0"/>
              <a:cs typeface="Times New Roman" panose="02020603050405020304" pitchFamily="18" charset="0"/>
            </a:endParaRPr>
          </a:p>
        </p:txBody>
      </p:sp>
      <p:sp>
        <p:nvSpPr>
          <p:cNvPr id="66" name="TextBox 65"/>
          <p:cNvSpPr txBox="1"/>
          <p:nvPr/>
        </p:nvSpPr>
        <p:spPr>
          <a:xfrm>
            <a:off x="10474660" y="685087"/>
            <a:ext cx="1653535" cy="923330"/>
          </a:xfrm>
          <a:prstGeom prst="rect">
            <a:avLst/>
          </a:prstGeom>
          <a:noFill/>
        </p:spPr>
        <p:txBody>
          <a:bodyPr wrap="square" rtlCol="0">
            <a:spAutoFit/>
          </a:bodyPr>
          <a:lstStyle/>
          <a:p>
            <a:pPr algn="ctr"/>
            <a:r>
              <a:rPr lang="en-US" b="1" i="1" dirty="0">
                <a:solidFill>
                  <a:srgbClr val="00B050"/>
                </a:solidFill>
                <a:latin typeface="Times New Roman" panose="02020603050405020304" pitchFamily="18" charset="0"/>
                <a:cs typeface="Times New Roman" panose="02020603050405020304" pitchFamily="18" charset="0"/>
              </a:rPr>
              <a:t>Heat Removed From Battery Pack</a:t>
            </a:r>
            <a:endParaRPr lang="en-IN" b="1" i="1" dirty="0">
              <a:solidFill>
                <a:srgbClr val="00B050"/>
              </a:solidFill>
              <a:latin typeface="Times New Roman" panose="02020603050405020304" pitchFamily="18" charset="0"/>
              <a:cs typeface="Times New Roman" panose="02020603050405020304" pitchFamily="18" charset="0"/>
            </a:endParaRPr>
          </a:p>
        </p:txBody>
      </p:sp>
      <p:cxnSp>
        <p:nvCxnSpPr>
          <p:cNvPr id="68" name="Connector: Elbow 67"/>
          <p:cNvCxnSpPr>
            <a:endCxn id="66" idx="2"/>
          </p:cNvCxnSpPr>
          <p:nvPr/>
        </p:nvCxnSpPr>
        <p:spPr>
          <a:xfrm rot="16200000" flipV="1">
            <a:off x="11292528" y="1617317"/>
            <a:ext cx="702438" cy="684638"/>
          </a:xfrm>
          <a:prstGeom prst="bent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65" idx="2"/>
          </p:cNvCxnSpPr>
          <p:nvPr/>
        </p:nvCxnSpPr>
        <p:spPr>
          <a:xfrm flipV="1">
            <a:off x="10236161" y="1282255"/>
            <a:ext cx="0" cy="4440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9695834" y="1309502"/>
            <a:ext cx="0" cy="4440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9428308" y="908510"/>
            <a:ext cx="569387" cy="369332"/>
          </a:xfrm>
          <a:prstGeom prst="rect">
            <a:avLst/>
          </a:prstGeom>
          <a:noFill/>
        </p:spPr>
        <p:txBody>
          <a:bodyPr wrap="none" rtlCol="0">
            <a:spAutoFit/>
          </a:bodyPr>
          <a:lstStyle/>
          <a:p>
            <a:r>
              <a:rPr lang="en-US" b="1" i="1" dirty="0">
                <a:solidFill>
                  <a:srgbClr val="7030A0"/>
                </a:solidFill>
                <a:latin typeface="Times New Roman" panose="02020603050405020304" pitchFamily="18" charset="0"/>
                <a:cs typeface="Times New Roman" panose="02020603050405020304" pitchFamily="18" charset="0"/>
              </a:rPr>
              <a:t>Cell</a:t>
            </a:r>
            <a:endParaRPr lang="en-IN" b="1" i="1" dirty="0">
              <a:solidFill>
                <a:srgbClr val="7030A0"/>
              </a:solidFill>
              <a:latin typeface="Times New Roman" panose="02020603050405020304" pitchFamily="18" charset="0"/>
              <a:cs typeface="Times New Roman" panose="02020603050405020304" pitchFamily="18" charset="0"/>
            </a:endParaRPr>
          </a:p>
        </p:txBody>
      </p:sp>
      <p:cxnSp>
        <p:nvCxnSpPr>
          <p:cNvPr id="59" name="Connector: Elbow 58"/>
          <p:cNvCxnSpPr>
            <a:stCxn id="18" idx="3"/>
            <a:endCxn id="34" idx="0"/>
          </p:cNvCxnSpPr>
          <p:nvPr/>
        </p:nvCxnSpPr>
        <p:spPr>
          <a:xfrm>
            <a:off x="8526309" y="1357913"/>
            <a:ext cx="94128" cy="4235749"/>
          </a:xfrm>
          <a:prstGeom prst="bentConnector3">
            <a:avLst>
              <a:gd name="adj1" fmla="val 55675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585133" y="6195061"/>
            <a:ext cx="11003439" cy="519160"/>
            <a:chOff x="595293" y="6195061"/>
            <a:chExt cx="11003439" cy="519160"/>
          </a:xfrm>
        </p:grpSpPr>
        <p:sp>
          <p:nvSpPr>
            <p:cNvPr id="75" name="Rectangle 74"/>
            <p:cNvSpPr/>
            <p:nvPr/>
          </p:nvSpPr>
          <p:spPr>
            <a:xfrm>
              <a:off x="833143" y="6226094"/>
              <a:ext cx="10765589" cy="461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p:cNvSpPr/>
            <p:nvPr/>
          </p:nvSpPr>
          <p:spPr>
            <a:xfrm>
              <a:off x="848747" y="6272261"/>
              <a:ext cx="899159" cy="331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p:cNvSpPr/>
            <p:nvPr/>
          </p:nvSpPr>
          <p:spPr>
            <a:xfrm>
              <a:off x="595293" y="6195061"/>
              <a:ext cx="213085" cy="519160"/>
            </a:xfrm>
            <a:prstGeom prst="rect">
              <a:avLst/>
            </a:prstGeom>
            <a:solidFill>
              <a:srgbClr val="B2DAB2"/>
            </a:solidFill>
            <a:ln>
              <a:solidFill>
                <a:srgbClr val="B4D8B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24341" y="388212"/>
            <a:ext cx="11067659" cy="607083"/>
          </a:xfrm>
        </p:spPr>
        <p:txBody>
          <a:bodyPr>
            <a:normAutofit/>
          </a:bodyPr>
          <a:lstStyle/>
          <a:p>
            <a:r>
              <a:rPr lang="en-US" b="1" i="1" dirty="0">
                <a:solidFill>
                  <a:srgbClr val="00B050"/>
                </a:solidFill>
                <a:latin typeface="Times New Roman" panose="02020603050405020304" pitchFamily="18" charset="0"/>
                <a:cs typeface="Times New Roman" panose="02020603050405020304" pitchFamily="18" charset="0"/>
              </a:rPr>
              <a:t>Innovation</a:t>
            </a:r>
            <a:endParaRPr lang="en-US" b="1" i="1" dirty="0">
              <a:solidFill>
                <a:srgbClr val="00B05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833143" y="840497"/>
            <a:ext cx="7804913" cy="3885936"/>
          </a:xfrm>
          <a:prstGeom prst="rect">
            <a:avLst/>
          </a:prstGeom>
          <a:noFill/>
        </p:spPr>
        <p:txBody>
          <a:bodyPr wrap="square">
            <a:spAutoFit/>
          </a:bodyPr>
          <a:lstStyle/>
          <a:p>
            <a:pPr marL="285750" indent="-285750" algn="just">
              <a:lnSpc>
                <a:spcPct val="20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Heat pipe integrated system with varying condenser section.</a:t>
            </a:r>
            <a:endParaRPr lang="en-IN" b="0" i="0" dirty="0">
              <a:effectLst/>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IN" b="1" i="0" dirty="0">
                <a:effectLst/>
                <a:latin typeface="Times New Roman" panose="02020603050405020304" pitchFamily="18" charset="0"/>
                <a:cs typeface="Times New Roman" panose="02020603050405020304" pitchFamily="18" charset="0"/>
              </a:rPr>
              <a:t>Battery pack model </a:t>
            </a:r>
            <a:r>
              <a:rPr lang="en-IN" b="0" i="0" dirty="0">
                <a:effectLst/>
                <a:latin typeface="Times New Roman" panose="02020603050405020304" pitchFamily="18" charset="0"/>
                <a:cs typeface="Times New Roman" panose="02020603050405020304" pitchFamily="18" charset="0"/>
              </a:rPr>
              <a:t>for Thermal management of li-ion batteries using </a:t>
            </a:r>
            <a:r>
              <a:rPr lang="en-IN" b="1" i="0" dirty="0">
                <a:effectLst/>
                <a:latin typeface="Times New Roman" panose="02020603050405020304" pitchFamily="18" charset="0"/>
                <a:cs typeface="Times New Roman" panose="02020603050405020304" pitchFamily="18" charset="0"/>
              </a:rPr>
              <a:t>Heat pipe </a:t>
            </a:r>
            <a:r>
              <a:rPr lang="en-IN" b="0" i="0" dirty="0">
                <a:effectLst/>
                <a:latin typeface="Times New Roman" panose="02020603050405020304" pitchFamily="18" charset="0"/>
                <a:cs typeface="Times New Roman" panose="02020603050405020304" pitchFamily="18" charset="0"/>
              </a:rPr>
              <a:t>techniques.</a:t>
            </a:r>
            <a:endParaRPr lang="en-IN" b="0" i="0" dirty="0">
              <a:effectLst/>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eltier cooling system is integrated with the battery pack</a:t>
            </a:r>
            <a:endParaRPr lang="en-IN" b="0" i="0" dirty="0">
              <a:effectLst/>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Dielectric liquid integrated with the heat pipe system.</a:t>
            </a:r>
            <a:endParaRPr lang="en-IN"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Effective and leakage free.</a:t>
            </a:r>
            <a:endParaRPr lang="en-IN"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Uniform temperature distribution.</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78651" y="3410728"/>
            <a:ext cx="3271887" cy="1871548"/>
          </a:xfrm>
          <a:prstGeom prst="rect">
            <a:avLst/>
          </a:prstGeom>
        </p:spPr>
      </p:pic>
      <p:pic>
        <p:nvPicPr>
          <p:cNvPr id="3" name="Picture 2"/>
          <p:cNvPicPr>
            <a:picLocks noChangeAspect="1"/>
          </p:cNvPicPr>
          <p:nvPr/>
        </p:nvPicPr>
        <p:blipFill>
          <a:blip r:embed="rId2"/>
          <a:stretch>
            <a:fillRect/>
          </a:stretch>
        </p:blipFill>
        <p:spPr>
          <a:xfrm>
            <a:off x="9012845" y="1104818"/>
            <a:ext cx="3075894" cy="1791454"/>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4051" y="354990"/>
            <a:ext cx="669362" cy="589693"/>
          </a:xfrm>
          <a:prstGeom prst="rect">
            <a:avLst/>
          </a:prstGeom>
        </p:spPr>
      </p:pic>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194454" y="4728017"/>
            <a:ext cx="3867998" cy="1174912"/>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2452" y="4728017"/>
            <a:ext cx="3723027" cy="1174912"/>
          </a:xfrm>
          <a:prstGeom prst="rect">
            <a:avLst/>
          </a:prstGeom>
        </p:spPr>
      </p:pic>
      <p:sp>
        <p:nvSpPr>
          <p:cNvPr id="20" name="TextBox 19"/>
          <p:cNvSpPr txBox="1"/>
          <p:nvPr/>
        </p:nvSpPr>
        <p:spPr>
          <a:xfrm>
            <a:off x="1564376" y="5902929"/>
            <a:ext cx="2736647"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Finned Condenser Section</a:t>
            </a:r>
            <a:endParaRPr lang="en-IN" b="1" i="1"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437195" y="5902929"/>
            <a:ext cx="2929007"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Enlarged Condenser Section</a:t>
            </a:r>
            <a:endParaRPr lang="en-IN" b="1" i="1"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9053256" y="5579763"/>
            <a:ext cx="2978056" cy="646331"/>
          </a:xfrm>
          <a:prstGeom prst="rect">
            <a:avLst/>
          </a:prstGeom>
          <a:noFill/>
        </p:spPr>
        <p:txBody>
          <a:bodyPr wrap="square" rtlCol="0">
            <a:spAutoFit/>
          </a:bodyPr>
          <a:lstStyle/>
          <a:p>
            <a:pPr algn="ctr"/>
            <a:r>
              <a:rPr lang="en-US" b="1" i="1" dirty="0">
                <a:latin typeface="Times New Roman" panose="02020603050405020304" pitchFamily="18" charset="0"/>
                <a:cs typeface="Times New Roman" panose="02020603050405020304" pitchFamily="18" charset="0"/>
              </a:rPr>
              <a:t>CAD Model of the Integrated System</a:t>
            </a:r>
            <a:endParaRPr lang="en-IN" b="1" i="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8785479" y="2959058"/>
            <a:ext cx="3271887" cy="369332"/>
          </a:xfrm>
          <a:prstGeom prst="rect">
            <a:avLst/>
          </a:prstGeom>
          <a:noFill/>
        </p:spPr>
        <p:txBody>
          <a:bodyPr wrap="square" rtlCol="0">
            <a:spAutoFit/>
          </a:bodyPr>
          <a:lstStyle/>
          <a:p>
            <a:pPr algn="ctr"/>
            <a:r>
              <a:rPr lang="en-US" b="1" i="1" dirty="0">
                <a:latin typeface="Times New Roman" panose="02020603050405020304" pitchFamily="18" charset="0"/>
                <a:cs typeface="Times New Roman" panose="02020603050405020304" pitchFamily="18" charset="0"/>
              </a:rPr>
              <a:t>CAD Model of the Battery Pack</a:t>
            </a:r>
            <a:endParaRPr lang="en-IN" b="1" i="1" dirty="0">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595293" y="6195061"/>
            <a:ext cx="11003439" cy="519160"/>
            <a:chOff x="595293" y="6195061"/>
            <a:chExt cx="11003439" cy="519160"/>
          </a:xfrm>
        </p:grpSpPr>
        <p:sp>
          <p:nvSpPr>
            <p:cNvPr id="7" name="Rectangle 6"/>
            <p:cNvSpPr/>
            <p:nvPr/>
          </p:nvSpPr>
          <p:spPr>
            <a:xfrm>
              <a:off x="833143" y="6226094"/>
              <a:ext cx="10765589" cy="461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848747" y="6272261"/>
              <a:ext cx="899159" cy="331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595293" y="6195061"/>
              <a:ext cx="213085" cy="519160"/>
            </a:xfrm>
            <a:prstGeom prst="rect">
              <a:avLst/>
            </a:prstGeom>
            <a:solidFill>
              <a:srgbClr val="B2DAB2"/>
            </a:solidFill>
            <a:ln>
              <a:solidFill>
                <a:srgbClr val="B4D8B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grpSp>
      <p:grpSp>
        <p:nvGrpSpPr>
          <p:cNvPr id="18" name="Group 17"/>
          <p:cNvGrpSpPr/>
          <p:nvPr/>
        </p:nvGrpSpPr>
        <p:grpSpPr>
          <a:xfrm>
            <a:off x="594280" y="6226094"/>
            <a:ext cx="11003439" cy="519160"/>
            <a:chOff x="595293" y="6195061"/>
            <a:chExt cx="11003439" cy="519160"/>
          </a:xfrm>
        </p:grpSpPr>
        <p:sp>
          <p:nvSpPr>
            <p:cNvPr id="24" name="Rectangle 23"/>
            <p:cNvSpPr/>
            <p:nvPr/>
          </p:nvSpPr>
          <p:spPr>
            <a:xfrm>
              <a:off x="833143" y="6226094"/>
              <a:ext cx="10765589" cy="461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848747" y="6272261"/>
              <a:ext cx="899159" cy="331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595293" y="6195061"/>
              <a:ext cx="213085" cy="519160"/>
            </a:xfrm>
            <a:prstGeom prst="rect">
              <a:avLst/>
            </a:prstGeom>
            <a:solidFill>
              <a:srgbClr val="B2DAB2"/>
            </a:solidFill>
            <a:ln>
              <a:solidFill>
                <a:srgbClr val="B4D8B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endParaRPr lang="en-US" dirty="0"/>
          </a:p>
          <a:p>
            <a:endParaRPr lang="en-US" dirty="0"/>
          </a:p>
        </p:txBody>
      </p:sp>
      <p:sp>
        <p:nvSpPr>
          <p:cNvPr id="5" name="Title 4"/>
          <p:cNvSpPr>
            <a:spLocks noGrp="1"/>
          </p:cNvSpPr>
          <p:nvPr>
            <p:ph type="title"/>
          </p:nvPr>
        </p:nvSpPr>
        <p:spPr>
          <a:xfrm>
            <a:off x="1290983" y="115570"/>
            <a:ext cx="10972800" cy="1143000"/>
          </a:xfrm>
        </p:spPr>
        <p:txBody>
          <a:bodyPr/>
          <a:lstStyle/>
          <a:p>
            <a:r>
              <a:rPr lang="en-US" b="1" i="1" dirty="0">
                <a:solidFill>
                  <a:srgbClr val="00B050"/>
                </a:solidFill>
                <a:latin typeface="Times New Roman" panose="02020603050405020304" pitchFamily="18" charset="0"/>
                <a:cs typeface="Times New Roman" panose="02020603050405020304" pitchFamily="18" charset="0"/>
              </a:rPr>
              <a:t>Peltier cooling system</a:t>
            </a:r>
            <a:endParaRPr lang="en-IN" dirty="0"/>
          </a:p>
        </p:txBody>
      </p:sp>
      <p:sp>
        <p:nvSpPr>
          <p:cNvPr id="7" name="TextBox 6"/>
          <p:cNvSpPr txBox="1"/>
          <p:nvPr/>
        </p:nvSpPr>
        <p:spPr>
          <a:xfrm>
            <a:off x="972273" y="2118166"/>
            <a:ext cx="10440365" cy="1704569"/>
          </a:xfrm>
          <a:prstGeom prst="rect">
            <a:avLst/>
          </a:prstGeom>
          <a:noFill/>
        </p:spPr>
        <p:txBody>
          <a:bodyPr wrap="square">
            <a:spAutoFit/>
          </a:bodyPr>
          <a:lstStyle/>
          <a:p>
            <a:pPr marL="742950" lvl="1" indent="-285750" algn="just">
              <a:lnSpc>
                <a:spcPct val="150000"/>
              </a:lnSpc>
              <a:buFont typeface="Wingdings" panose="05000000000000000000" pitchFamily="2" charset="2"/>
              <a:buChar char="Ø"/>
            </a:pPr>
            <a:r>
              <a:rPr lang="en-US" b="0" i="0" dirty="0">
                <a:solidFill>
                  <a:srgbClr val="222222"/>
                </a:solidFill>
                <a:effectLst/>
                <a:latin typeface="Times New Roman" panose="02020603050405020304" pitchFamily="18" charset="0"/>
                <a:cs typeface="Times New Roman" panose="02020603050405020304" pitchFamily="18" charset="0"/>
              </a:rPr>
              <a:t>Peltier module (thermoelectric module) is a thermal control module that has both "warming" and "cooling" effects. By passing an electric current through the module, it is possible to change the surface temperature and keep it at the target temperature.</a:t>
            </a:r>
            <a:endParaRPr lang="en-US" b="0" i="0" dirty="0">
              <a:solidFill>
                <a:srgbClr val="222222"/>
              </a:solidFill>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Ø"/>
            </a:pPr>
            <a:r>
              <a:rPr lang="en-US" b="0" i="0" dirty="0">
                <a:solidFill>
                  <a:srgbClr val="222222"/>
                </a:solidFill>
                <a:effectLst/>
                <a:latin typeface="Times New Roman" panose="02020603050405020304" pitchFamily="18" charset="0"/>
                <a:cs typeface="Times New Roman" panose="02020603050405020304" pitchFamily="18" charset="0"/>
              </a:rPr>
              <a:t>It is a cooling system it cool without compressor</a:t>
            </a:r>
            <a:endParaRPr lang="en-US" b="0" i="0" dirty="0">
              <a:solidFill>
                <a:srgbClr val="222222"/>
              </a:solidFill>
              <a:effectLst/>
              <a:latin typeface="Times New Roman" panose="02020603050405020304" pitchFamily="18" charset="0"/>
              <a:cs typeface="Times New Roman" panose="02020603050405020304" pitchFamily="18" charset="0"/>
            </a:endParaRPr>
          </a:p>
        </p:txBody>
      </p:sp>
      <p:grpSp>
        <p:nvGrpSpPr>
          <p:cNvPr id="8" name="Group 7"/>
          <p:cNvGrpSpPr/>
          <p:nvPr/>
        </p:nvGrpSpPr>
        <p:grpSpPr>
          <a:xfrm>
            <a:off x="587950" y="6184876"/>
            <a:ext cx="11003439" cy="519160"/>
            <a:chOff x="595293" y="6195061"/>
            <a:chExt cx="11003439" cy="519160"/>
          </a:xfrm>
        </p:grpSpPr>
        <p:sp>
          <p:nvSpPr>
            <p:cNvPr id="9" name="Rectangle 8"/>
            <p:cNvSpPr/>
            <p:nvPr/>
          </p:nvSpPr>
          <p:spPr>
            <a:xfrm>
              <a:off x="833143" y="6226094"/>
              <a:ext cx="10765589" cy="461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48747" y="6272261"/>
              <a:ext cx="899159" cy="331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595293" y="6195061"/>
              <a:ext cx="213085" cy="519160"/>
            </a:xfrm>
            <a:prstGeom prst="rect">
              <a:avLst/>
            </a:prstGeom>
            <a:solidFill>
              <a:srgbClr val="B2DAB2"/>
            </a:solidFill>
            <a:ln>
              <a:solidFill>
                <a:srgbClr val="B4D8B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grpSp>
      <p:pic>
        <p:nvPicPr>
          <p:cNvPr id="2050" name="Picture 2" descr="Configuration of a Peltier cooling unit. | Download Scientific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82216" y="3158596"/>
            <a:ext cx="4637511" cy="28967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447040" y="0"/>
            <a:ext cx="0" cy="0"/>
          </a:xfrm>
        </p:spPr>
        <p:txBody>
          <a:bodyPr/>
          <a:lstStyle/>
          <a:p>
            <a:endParaRPr lang="en-US" dirty="0"/>
          </a:p>
          <a:p>
            <a:endParaRPr lang="en-US" dirty="0"/>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40643" y="1188974"/>
            <a:ext cx="5152311" cy="4332903"/>
          </a:xfrm>
          <a:prstGeom prst="rect">
            <a:avLst/>
          </a:prstGeom>
        </p:spPr>
      </p:pic>
      <p:sp>
        <p:nvSpPr>
          <p:cNvPr id="16" name="TextBox 15"/>
          <p:cNvSpPr txBox="1"/>
          <p:nvPr/>
        </p:nvSpPr>
        <p:spPr>
          <a:xfrm>
            <a:off x="1162595" y="580829"/>
            <a:ext cx="8107239" cy="584775"/>
          </a:xfrm>
          <a:prstGeom prst="rect">
            <a:avLst/>
          </a:prstGeom>
          <a:noFill/>
        </p:spPr>
        <p:txBody>
          <a:bodyPr wrap="square" rtlCol="0">
            <a:spAutoFit/>
          </a:bodyPr>
          <a:lstStyle/>
          <a:p>
            <a:r>
              <a:rPr lang="en-US" sz="3200" b="1" i="1" dirty="0">
                <a:solidFill>
                  <a:srgbClr val="00B050"/>
                </a:solidFill>
                <a:latin typeface="Times New Roman" panose="02020603050405020304" pitchFamily="18" charset="0"/>
                <a:cs typeface="Times New Roman" panose="02020603050405020304" pitchFamily="18" charset="0"/>
              </a:rPr>
              <a:t>Value proposition:</a:t>
            </a:r>
            <a:r>
              <a:rPr lang="en-IN" sz="3200" u="sng" dirty="0">
                <a:latin typeface="Arial" panose="020B0604020202020204" pitchFamily="34" charset="0"/>
                <a:cs typeface="Arial" panose="020B0604020202020204" pitchFamily="34" charset="0"/>
              </a:rPr>
              <a:t> </a:t>
            </a:r>
            <a:endParaRPr lang="en-IN" sz="3200" u="sng"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596" y="1336123"/>
            <a:ext cx="5696130" cy="4775054"/>
          </a:xfrm>
          <a:prstGeom prst="rect">
            <a:avLst/>
          </a:prstGeom>
        </p:spPr>
      </p:pic>
      <p:grpSp>
        <p:nvGrpSpPr>
          <p:cNvPr id="8" name="Group 7"/>
          <p:cNvGrpSpPr/>
          <p:nvPr/>
        </p:nvGrpSpPr>
        <p:grpSpPr>
          <a:xfrm>
            <a:off x="587950" y="6199971"/>
            <a:ext cx="11003439" cy="519160"/>
            <a:chOff x="595293" y="6195061"/>
            <a:chExt cx="11003439" cy="519160"/>
          </a:xfrm>
        </p:grpSpPr>
        <p:sp>
          <p:nvSpPr>
            <p:cNvPr id="9" name="Rectangle 8"/>
            <p:cNvSpPr/>
            <p:nvPr/>
          </p:nvSpPr>
          <p:spPr>
            <a:xfrm>
              <a:off x="833143" y="6226094"/>
              <a:ext cx="10765589" cy="461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48747" y="6272261"/>
              <a:ext cx="899159" cy="331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595293" y="6195061"/>
              <a:ext cx="213085" cy="519160"/>
            </a:xfrm>
            <a:prstGeom prst="rect">
              <a:avLst/>
            </a:prstGeom>
            <a:solidFill>
              <a:srgbClr val="B2DAB2"/>
            </a:solidFill>
            <a:ln>
              <a:solidFill>
                <a:srgbClr val="B4D8B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0">
            <a:off x="1663330" y="2101655"/>
            <a:ext cx="1922811" cy="4124439"/>
          </a:xfrm>
          <a:prstGeom prst="rect">
            <a:avLst/>
          </a:prstGeom>
        </p:spPr>
      </p:pic>
      <p:sp>
        <p:nvSpPr>
          <p:cNvPr id="45" name="TextBox 44"/>
          <p:cNvSpPr txBox="1"/>
          <p:nvPr/>
        </p:nvSpPr>
        <p:spPr>
          <a:xfrm>
            <a:off x="547948" y="1368485"/>
            <a:ext cx="4149833" cy="369332"/>
          </a:xfrm>
          <a:prstGeom prst="rect">
            <a:avLst/>
          </a:prstGeom>
          <a:noFill/>
        </p:spPr>
        <p:txBody>
          <a:bodyPr wrap="square" rtlCol="0">
            <a:spAutoFit/>
          </a:bodyPr>
          <a:lstStyle/>
          <a:p>
            <a:pPr algn="ctr"/>
            <a:r>
              <a:rPr lang="en-US" b="1" i="1" dirty="0">
                <a:solidFill>
                  <a:srgbClr val="C00000"/>
                </a:solidFill>
                <a:latin typeface="Times New Roman" panose="02020603050405020304" pitchFamily="18" charset="0"/>
                <a:cs typeface="Times New Roman" panose="02020603050405020304" pitchFamily="18" charset="0"/>
              </a:rPr>
              <a:t>Heat Pipe</a:t>
            </a:r>
            <a:endParaRPr lang="en-IN" b="1" i="1" dirty="0">
              <a:solidFill>
                <a:srgbClr val="C00000"/>
              </a:solidFill>
              <a:latin typeface="Times New Roman" panose="02020603050405020304" pitchFamily="18" charset="0"/>
              <a:cs typeface="Times New Roman" panose="02020603050405020304" pitchFamily="18" charset="0"/>
            </a:endParaRPr>
          </a:p>
        </p:txBody>
      </p:sp>
      <p:cxnSp>
        <p:nvCxnSpPr>
          <p:cNvPr id="47" name="Straight Arrow Connector 46"/>
          <p:cNvCxnSpPr/>
          <p:nvPr/>
        </p:nvCxnSpPr>
        <p:spPr>
          <a:xfrm>
            <a:off x="2838952" y="2997879"/>
            <a:ext cx="14943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rot="16200000">
            <a:off x="2964591" y="2889201"/>
            <a:ext cx="3106813" cy="369332"/>
          </a:xfrm>
          <a:prstGeom prst="rect">
            <a:avLst/>
          </a:prstGeom>
          <a:noFill/>
        </p:spPr>
        <p:txBody>
          <a:bodyPr wrap="square" rtlCol="0">
            <a:spAutoFit/>
          </a:bodyPr>
          <a:lstStyle/>
          <a:p>
            <a:pPr algn="ctr"/>
            <a:r>
              <a:rPr lang="en-US" b="1" i="1" dirty="0">
                <a:latin typeface="Times New Roman" panose="02020603050405020304" pitchFamily="18" charset="0"/>
                <a:cs typeface="Times New Roman" panose="02020603050405020304" pitchFamily="18" charset="0"/>
              </a:rPr>
              <a:t>Evaporator Section</a:t>
            </a:r>
            <a:endParaRPr lang="en-IN" b="1" i="1" dirty="0">
              <a:latin typeface="Times New Roman" panose="02020603050405020304" pitchFamily="18" charset="0"/>
              <a:cs typeface="Times New Roman" panose="02020603050405020304" pitchFamily="18" charset="0"/>
            </a:endParaRPr>
          </a:p>
        </p:txBody>
      </p:sp>
      <p:graphicFrame>
        <p:nvGraphicFramePr>
          <p:cNvPr id="50" name="Table 50"/>
          <p:cNvGraphicFramePr>
            <a:graphicFrameLocks noGrp="1"/>
          </p:cNvGraphicFramePr>
          <p:nvPr/>
        </p:nvGraphicFramePr>
        <p:xfrm>
          <a:off x="5600400" y="1499530"/>
          <a:ext cx="6256320" cy="4358138"/>
        </p:xfrm>
        <a:graphic>
          <a:graphicData uri="http://schemas.openxmlformats.org/drawingml/2006/table">
            <a:tbl>
              <a:tblPr firstRow="1" bandRow="1">
                <a:tableStyleId>{5940675A-B579-460E-94D1-54222C63F5DA}</a:tableStyleId>
              </a:tblPr>
              <a:tblGrid>
                <a:gridCol w="3510301"/>
                <a:gridCol w="2746019"/>
              </a:tblGrid>
              <a:tr h="529271">
                <a:tc>
                  <a:txBody>
                    <a:bodyPr/>
                    <a:lstStyle/>
                    <a:p>
                      <a:r>
                        <a:rPr lang="en-IN" sz="1600" dirty="0">
                          <a:latin typeface="Times New Roman" panose="02020603050405020304" pitchFamily="18" charset="0"/>
                          <a:cs typeface="Times New Roman" panose="02020603050405020304" pitchFamily="18" charset="0"/>
                        </a:rPr>
                        <a:t>Outer Diameter</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8 mm</a:t>
                      </a:r>
                      <a:endParaRPr lang="en-IN" sz="1600" dirty="0">
                        <a:latin typeface="Times New Roman" panose="02020603050405020304" pitchFamily="18" charset="0"/>
                        <a:cs typeface="Times New Roman" panose="02020603050405020304" pitchFamily="18" charset="0"/>
                      </a:endParaRPr>
                    </a:p>
                  </a:txBody>
                  <a:tcPr/>
                </a:tc>
              </a:tr>
              <a:tr h="546981">
                <a:tc>
                  <a:txBody>
                    <a:bodyPr/>
                    <a:lstStyle/>
                    <a:p>
                      <a:r>
                        <a:rPr lang="en-IN" sz="1600" dirty="0">
                          <a:latin typeface="Times New Roman" panose="02020603050405020304" pitchFamily="18" charset="0"/>
                          <a:cs typeface="Times New Roman" panose="02020603050405020304" pitchFamily="18" charset="0"/>
                        </a:rPr>
                        <a:t>Inner Diameter</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6.5 mm</a:t>
                      </a:r>
                      <a:endParaRPr lang="en-IN" sz="1600" dirty="0">
                        <a:latin typeface="Times New Roman" panose="02020603050405020304" pitchFamily="18" charset="0"/>
                        <a:cs typeface="Times New Roman" panose="02020603050405020304" pitchFamily="18" charset="0"/>
                      </a:endParaRPr>
                    </a:p>
                  </a:txBody>
                  <a:tcPr/>
                </a:tc>
              </a:tr>
              <a:tr h="546981">
                <a:tc>
                  <a:txBody>
                    <a:bodyPr/>
                    <a:lstStyle/>
                    <a:p>
                      <a:r>
                        <a:rPr lang="en-IN" sz="1600" dirty="0">
                          <a:latin typeface="Times New Roman" panose="02020603050405020304" pitchFamily="18" charset="0"/>
                          <a:cs typeface="Times New Roman" panose="02020603050405020304" pitchFamily="18" charset="0"/>
                        </a:rPr>
                        <a:t>Length </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190 mm</a:t>
                      </a:r>
                      <a:endParaRPr lang="en-IN" sz="1600" dirty="0">
                        <a:latin typeface="Times New Roman" panose="02020603050405020304" pitchFamily="18" charset="0"/>
                        <a:cs typeface="Times New Roman" panose="02020603050405020304" pitchFamily="18" charset="0"/>
                      </a:endParaRPr>
                    </a:p>
                  </a:txBody>
                  <a:tcPr/>
                </a:tc>
              </a:tr>
              <a:tr h="546981">
                <a:tc>
                  <a:txBody>
                    <a:bodyPr/>
                    <a:lstStyle/>
                    <a:p>
                      <a:r>
                        <a:rPr lang="en-IN" sz="1600" dirty="0">
                          <a:latin typeface="Times New Roman" panose="02020603050405020304" pitchFamily="18" charset="0"/>
                          <a:cs typeface="Times New Roman" panose="02020603050405020304" pitchFamily="18" charset="0"/>
                        </a:rPr>
                        <a:t>Wick Mesh</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Screen Mesh</a:t>
                      </a:r>
                      <a:endParaRPr lang="en-IN" sz="1600" dirty="0">
                        <a:latin typeface="Times New Roman" panose="02020603050405020304" pitchFamily="18" charset="0"/>
                        <a:cs typeface="Times New Roman" panose="02020603050405020304" pitchFamily="18" charset="0"/>
                      </a:endParaRPr>
                    </a:p>
                  </a:txBody>
                  <a:tcPr/>
                </a:tc>
              </a:tr>
              <a:tr h="546981">
                <a:tc>
                  <a:txBody>
                    <a:bodyPr/>
                    <a:lstStyle/>
                    <a:p>
                      <a:r>
                        <a:rPr lang="en-IN" sz="1600" dirty="0">
                          <a:latin typeface="Times New Roman" panose="02020603050405020304" pitchFamily="18" charset="0"/>
                          <a:cs typeface="Times New Roman" panose="02020603050405020304" pitchFamily="18" charset="0"/>
                        </a:rPr>
                        <a:t>Material</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Copper</a:t>
                      </a:r>
                      <a:endParaRPr lang="en-IN" sz="1600" dirty="0">
                        <a:latin typeface="Times New Roman" panose="02020603050405020304" pitchFamily="18" charset="0"/>
                        <a:cs typeface="Times New Roman" panose="02020603050405020304" pitchFamily="18" charset="0"/>
                      </a:endParaRPr>
                    </a:p>
                  </a:txBody>
                  <a:tcPr/>
                </a:tc>
              </a:tr>
              <a:tr h="546981">
                <a:tc>
                  <a:txBody>
                    <a:bodyPr/>
                    <a:lstStyle/>
                    <a:p>
                      <a:r>
                        <a:rPr lang="en-IN" sz="1600" dirty="0">
                          <a:latin typeface="Times New Roman" panose="02020603050405020304" pitchFamily="18" charset="0"/>
                          <a:cs typeface="Times New Roman" panose="02020603050405020304" pitchFamily="18" charset="0"/>
                        </a:rPr>
                        <a:t>Working Fluid</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Acetone</a:t>
                      </a:r>
                      <a:endParaRPr lang="en-IN" sz="1600" dirty="0">
                        <a:latin typeface="Times New Roman" panose="02020603050405020304" pitchFamily="18" charset="0"/>
                        <a:cs typeface="Times New Roman" panose="02020603050405020304" pitchFamily="18" charset="0"/>
                      </a:endParaRPr>
                    </a:p>
                  </a:txBody>
                  <a:tcPr/>
                </a:tc>
              </a:tr>
              <a:tr h="546981">
                <a:tc>
                  <a:txBody>
                    <a:bodyPr/>
                    <a:lstStyle/>
                    <a:p>
                      <a:r>
                        <a:rPr lang="en-IN" sz="1600" dirty="0">
                          <a:latin typeface="Times New Roman" panose="02020603050405020304" pitchFamily="18" charset="0"/>
                          <a:cs typeface="Times New Roman" panose="02020603050405020304" pitchFamily="18" charset="0"/>
                        </a:rPr>
                        <a:t>Fill Ratio</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30 %</a:t>
                      </a:r>
                      <a:endParaRPr lang="en-IN" sz="1600" dirty="0">
                        <a:latin typeface="Times New Roman" panose="02020603050405020304" pitchFamily="18" charset="0"/>
                        <a:cs typeface="Times New Roman" panose="02020603050405020304" pitchFamily="18" charset="0"/>
                      </a:endParaRPr>
                    </a:p>
                  </a:txBody>
                  <a:tcPr/>
                </a:tc>
              </a:tr>
              <a:tr h="546981">
                <a:tc>
                  <a:txBody>
                    <a:bodyPr/>
                    <a:lstStyle/>
                    <a:p>
                      <a:r>
                        <a:rPr lang="en-IN" sz="1600" dirty="0">
                          <a:latin typeface="Times New Roman" panose="02020603050405020304" pitchFamily="18" charset="0"/>
                          <a:cs typeface="Times New Roman" panose="02020603050405020304" pitchFamily="18" charset="0"/>
                        </a:rPr>
                        <a:t>Pressure</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0.1 bar</a:t>
                      </a:r>
                      <a:endParaRPr lang="en-IN" sz="1600" dirty="0">
                        <a:latin typeface="Times New Roman" panose="02020603050405020304" pitchFamily="18" charset="0"/>
                        <a:cs typeface="Times New Roman" panose="02020603050405020304" pitchFamily="18" charset="0"/>
                      </a:endParaRPr>
                    </a:p>
                  </a:txBody>
                  <a:tcPr/>
                </a:tc>
              </a:tr>
            </a:tbl>
          </a:graphicData>
        </a:graphic>
      </p:graphicFrame>
      <p:sp>
        <p:nvSpPr>
          <p:cNvPr id="51" name="TextBox 50"/>
          <p:cNvSpPr txBox="1"/>
          <p:nvPr/>
        </p:nvSpPr>
        <p:spPr>
          <a:xfrm>
            <a:off x="6205777" y="1025304"/>
            <a:ext cx="5694270" cy="369332"/>
          </a:xfrm>
          <a:prstGeom prst="rect">
            <a:avLst/>
          </a:prstGeom>
          <a:noFill/>
        </p:spPr>
        <p:txBody>
          <a:bodyPr wrap="square" rtlCol="0">
            <a:spAutoFit/>
          </a:bodyPr>
          <a:lstStyle/>
          <a:p>
            <a:pPr algn="ctr"/>
            <a:r>
              <a:rPr lang="en-US" b="1" i="1" dirty="0">
                <a:solidFill>
                  <a:srgbClr val="C00000"/>
                </a:solidFill>
                <a:latin typeface="Times New Roman" panose="02020603050405020304" pitchFamily="18" charset="0"/>
                <a:cs typeface="Times New Roman" panose="02020603050405020304" pitchFamily="18" charset="0"/>
              </a:rPr>
              <a:t>Heat Pipe Specification</a:t>
            </a:r>
            <a:endParaRPr lang="en-IN" b="1" i="1" dirty="0">
              <a:solidFill>
                <a:srgbClr val="C0000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585133" y="6195061"/>
            <a:ext cx="11003439" cy="519160"/>
            <a:chOff x="595293" y="6195061"/>
            <a:chExt cx="11003439" cy="519160"/>
          </a:xfrm>
        </p:grpSpPr>
        <p:sp>
          <p:nvSpPr>
            <p:cNvPr id="7" name="Rectangle 6"/>
            <p:cNvSpPr/>
            <p:nvPr/>
          </p:nvSpPr>
          <p:spPr>
            <a:xfrm>
              <a:off x="833143" y="6226094"/>
              <a:ext cx="10765589" cy="461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48747" y="6272261"/>
              <a:ext cx="899159" cy="331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595293" y="6195061"/>
              <a:ext cx="213085" cy="519160"/>
            </a:xfrm>
            <a:prstGeom prst="rect">
              <a:avLst/>
            </a:prstGeom>
            <a:solidFill>
              <a:srgbClr val="B2DAB2"/>
            </a:solidFill>
            <a:ln>
              <a:solidFill>
                <a:srgbClr val="B4D8B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endParaRPr lang="en-US" dirty="0"/>
          </a:p>
          <a:p>
            <a:endParaRPr lang="en-US" dirty="0"/>
          </a:p>
        </p:txBody>
      </p:sp>
      <p:sp>
        <p:nvSpPr>
          <p:cNvPr id="6" name="TextBox 5"/>
          <p:cNvSpPr txBox="1"/>
          <p:nvPr/>
        </p:nvSpPr>
        <p:spPr>
          <a:xfrm>
            <a:off x="1264920" y="760214"/>
            <a:ext cx="6167120" cy="584775"/>
          </a:xfrm>
          <a:prstGeom prst="rect">
            <a:avLst/>
          </a:prstGeom>
          <a:noFill/>
        </p:spPr>
        <p:txBody>
          <a:bodyPr wrap="square">
            <a:spAutoFit/>
          </a:bodyPr>
          <a:lstStyle/>
          <a:p>
            <a:r>
              <a:rPr lang="en-US" sz="3200" b="1" i="1" dirty="0">
                <a:solidFill>
                  <a:srgbClr val="00B050"/>
                </a:solidFill>
                <a:latin typeface="Times New Roman" panose="02020603050405020304" pitchFamily="18" charset="0"/>
                <a:cs typeface="Times New Roman" panose="02020603050405020304" pitchFamily="18" charset="0"/>
              </a:rPr>
              <a:t>Block diagram</a:t>
            </a:r>
            <a:endParaRPr lang="en-IN" sz="3200" dirty="0"/>
          </a:p>
        </p:txBody>
      </p:sp>
      <p:grpSp>
        <p:nvGrpSpPr>
          <p:cNvPr id="7" name="Group 6"/>
          <p:cNvGrpSpPr/>
          <p:nvPr/>
        </p:nvGrpSpPr>
        <p:grpSpPr>
          <a:xfrm>
            <a:off x="585133" y="6195061"/>
            <a:ext cx="11003439" cy="519160"/>
            <a:chOff x="595293" y="6195061"/>
            <a:chExt cx="11003439" cy="519160"/>
          </a:xfrm>
        </p:grpSpPr>
        <p:sp>
          <p:nvSpPr>
            <p:cNvPr id="8" name="Rectangle 7"/>
            <p:cNvSpPr/>
            <p:nvPr/>
          </p:nvSpPr>
          <p:spPr>
            <a:xfrm>
              <a:off x="833143" y="6226094"/>
              <a:ext cx="10765589" cy="461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48747" y="6272261"/>
              <a:ext cx="899159" cy="331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595293" y="6195061"/>
              <a:ext cx="213085" cy="519160"/>
            </a:xfrm>
            <a:prstGeom prst="rect">
              <a:avLst/>
            </a:prstGeom>
            <a:solidFill>
              <a:srgbClr val="B2DAB2"/>
            </a:solidFill>
            <a:ln>
              <a:solidFill>
                <a:srgbClr val="B4D8B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grpSp>
      <p:pic>
        <p:nvPicPr>
          <p:cNvPr id="12" name="Picture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23440" y="1529701"/>
            <a:ext cx="8341360" cy="4364924"/>
          </a:xfrm>
          <a:prstGeom prst="rect">
            <a:avLst/>
          </a:prstGeom>
          <a:ln>
            <a:noFill/>
          </a:ln>
          <a:effectLst>
            <a:outerShdw blurRad="190500" algn="tl" rotWithShape="0">
              <a:srgbClr val="000000">
                <a:alpha val="70000"/>
              </a:srgbClr>
            </a:outerShdw>
          </a:effectLst>
        </p:spPr>
      </p:pic>
    </p:spTree>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37.jpeg"/></Relationships>
</file>

<file path=ppt/theme/theme1.xml><?xml version="1.0" encoding="utf-8"?>
<a:theme xmlns:a="http://schemas.openxmlformats.org/drawingml/2006/main" name="KPIT">
  <a:themeElements>
    <a:clrScheme name="KPIT">
      <a:dk1>
        <a:srgbClr val="231F20"/>
      </a:dk1>
      <a:lt1>
        <a:sysClr val="window" lastClr="FFFFFF"/>
      </a:lt1>
      <a:dk2>
        <a:srgbClr val="231F20"/>
      </a:dk2>
      <a:lt2>
        <a:srgbClr val="F1F2F2"/>
      </a:lt2>
      <a:accent1>
        <a:srgbClr val="B0FF45"/>
      </a:accent1>
      <a:accent2>
        <a:srgbClr val="464646"/>
      </a:accent2>
      <a:accent3>
        <a:srgbClr val="428003"/>
      </a:accent3>
      <a:accent4>
        <a:srgbClr val="B0FF45"/>
      </a:accent4>
      <a:accent5>
        <a:srgbClr val="753DFF"/>
      </a:accent5>
      <a:accent6>
        <a:srgbClr val="428003"/>
      </a:accent6>
      <a:hlink>
        <a:srgbClr val="0563C1"/>
      </a:hlink>
      <a:folHlink>
        <a:srgbClr val="954F72"/>
      </a:folHlink>
    </a:clrScheme>
    <a:fontScheme name="KPIT">
      <a:majorFont>
        <a:latin typeface="Work Sans Medium"/>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KPIT">
  <a:themeElements>
    <a:clrScheme name="KPIT">
      <a:dk1>
        <a:srgbClr val="231F20"/>
      </a:dk1>
      <a:lt1>
        <a:sysClr val="window" lastClr="FFFFFF"/>
      </a:lt1>
      <a:dk2>
        <a:srgbClr val="231F20"/>
      </a:dk2>
      <a:lt2>
        <a:srgbClr val="F1F2F2"/>
      </a:lt2>
      <a:accent1>
        <a:srgbClr val="B0FF45"/>
      </a:accent1>
      <a:accent2>
        <a:srgbClr val="464646"/>
      </a:accent2>
      <a:accent3>
        <a:srgbClr val="428003"/>
      </a:accent3>
      <a:accent4>
        <a:srgbClr val="B0FF45"/>
      </a:accent4>
      <a:accent5>
        <a:srgbClr val="753DFF"/>
      </a:accent5>
      <a:accent6>
        <a:srgbClr val="428003"/>
      </a:accent6>
      <a:hlink>
        <a:srgbClr val="0563C1"/>
      </a:hlink>
      <a:folHlink>
        <a:srgbClr val="954F72"/>
      </a:folHlink>
    </a:clrScheme>
    <a:fontScheme name="KPIT">
      <a:majorFont>
        <a:latin typeface="Work Sans Medium"/>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KPIT">
  <a:themeElements>
    <a:clrScheme name="KPIT Colour Palette">
      <a:dk1>
        <a:srgbClr val="161718"/>
      </a:dk1>
      <a:lt1>
        <a:srgbClr val="FFFFFF"/>
      </a:lt1>
      <a:dk2>
        <a:srgbClr val="4D5154"/>
      </a:dk2>
      <a:lt2>
        <a:srgbClr val="E6E7E8"/>
      </a:lt2>
      <a:accent1>
        <a:srgbClr val="B0FF45"/>
      </a:accent1>
      <a:accent2>
        <a:srgbClr val="8FDB00"/>
      </a:accent2>
      <a:accent3>
        <a:srgbClr val="428003"/>
      </a:accent3>
      <a:accent4>
        <a:srgbClr val="753DFF"/>
      </a:accent4>
      <a:accent5>
        <a:srgbClr val="622AD8"/>
      </a:accent5>
      <a:accent6>
        <a:srgbClr val="7F7F7F"/>
      </a:accent6>
      <a:hlink>
        <a:srgbClr val="753DFF"/>
      </a:hlink>
      <a:folHlink>
        <a:srgbClr val="A5A5A5"/>
      </a:folHlink>
    </a:clrScheme>
    <a:fontScheme name="KPIT">
      <a:majorFont>
        <a:latin typeface="Work Sans Medium"/>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KPIT">
  <a:themeElements>
    <a:clrScheme name="KPIT Colour Palette">
      <a:dk1>
        <a:srgbClr val="161718"/>
      </a:dk1>
      <a:lt1>
        <a:srgbClr val="FFFFFF"/>
      </a:lt1>
      <a:dk2>
        <a:srgbClr val="4D5154"/>
      </a:dk2>
      <a:lt2>
        <a:srgbClr val="E6E7E8"/>
      </a:lt2>
      <a:accent1>
        <a:srgbClr val="B0FF45"/>
      </a:accent1>
      <a:accent2>
        <a:srgbClr val="8FDB00"/>
      </a:accent2>
      <a:accent3>
        <a:srgbClr val="428003"/>
      </a:accent3>
      <a:accent4>
        <a:srgbClr val="753DFF"/>
      </a:accent4>
      <a:accent5>
        <a:srgbClr val="622AD8"/>
      </a:accent5>
      <a:accent6>
        <a:srgbClr val="7F7F7F"/>
      </a:accent6>
      <a:hlink>
        <a:srgbClr val="753DFF"/>
      </a:hlink>
      <a:folHlink>
        <a:srgbClr val="A5A5A5"/>
      </a:folHlink>
    </a:clrScheme>
    <a:fontScheme name="KPIT">
      <a:majorFont>
        <a:latin typeface="Work Sans Medium"/>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Work Sans"/>
        <a:font script="Hebr" typeface="Work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Work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1691</Words>
  <Application>WPS Presentation</Application>
  <PresentationFormat>Widescreen</PresentationFormat>
  <Paragraphs>128</Paragraphs>
  <Slides>8</Slides>
  <Notes>0</Notes>
  <HiddenSlides>0</HiddenSlides>
  <MMClips>0</MMClips>
  <ScaleCrop>false</ScaleCrop>
  <HeadingPairs>
    <vt:vector size="6" baseType="variant">
      <vt:variant>
        <vt:lpstr>已用的字体</vt:lpstr>
      </vt:variant>
      <vt:variant>
        <vt:i4>15</vt:i4>
      </vt:variant>
      <vt:variant>
        <vt:lpstr>主题</vt:lpstr>
      </vt:variant>
      <vt:variant>
        <vt:i4>7</vt:i4>
      </vt:variant>
      <vt:variant>
        <vt:lpstr>幻灯片标题</vt:lpstr>
      </vt:variant>
      <vt:variant>
        <vt:i4>8</vt:i4>
      </vt:variant>
    </vt:vector>
  </HeadingPairs>
  <TitlesOfParts>
    <vt:vector size="30" baseType="lpstr">
      <vt:lpstr>Arial</vt:lpstr>
      <vt:lpstr>SimSun</vt:lpstr>
      <vt:lpstr>Wingdings</vt:lpstr>
      <vt:lpstr>Work Sans</vt:lpstr>
      <vt:lpstr>Segoe Print</vt:lpstr>
      <vt:lpstr>Work Sans Light</vt:lpstr>
      <vt:lpstr>Work Sans Medium</vt:lpstr>
      <vt:lpstr>Yu Gothic UI Semibold</vt:lpstr>
      <vt:lpstr>Segoe UI</vt:lpstr>
      <vt:lpstr>Calibri</vt:lpstr>
      <vt:lpstr>Wingdings 2</vt:lpstr>
      <vt:lpstr>Times New Roman</vt:lpstr>
      <vt:lpstr>Cambria</vt:lpstr>
      <vt:lpstr>Microsoft YaHei</vt:lpstr>
      <vt:lpstr>Arial Unicode MS</vt:lpstr>
      <vt:lpstr>KPIT</vt:lpstr>
      <vt:lpstr>1_KPIT</vt:lpstr>
      <vt:lpstr>2_KPIT</vt:lpstr>
      <vt:lpstr>3_KPIT</vt:lpstr>
      <vt:lpstr>Flow</vt:lpstr>
      <vt:lpstr>1_Custom Design</vt:lpstr>
      <vt:lpstr>Custom Design</vt:lpstr>
      <vt:lpstr>Battery Thermal Management Using Heat Pipe Integrated System</vt:lpstr>
      <vt:lpstr>Problem statement:</vt:lpstr>
      <vt:lpstr>Solution</vt:lpstr>
      <vt:lpstr>Innovation</vt:lpstr>
      <vt:lpstr>Peltier cooling system</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KPIT Corporate Overview &amp; Updates</dc:title>
  <dc:creator>Marketing.Auto@kpit.com</dc:creator>
  <cp:lastModifiedBy>truea</cp:lastModifiedBy>
  <cp:revision>542</cp:revision>
  <dcterms:created xsi:type="dcterms:W3CDTF">2019-05-23T10:09:00Z</dcterms:created>
  <dcterms:modified xsi:type="dcterms:W3CDTF">2023-05-19T10:46:39Z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0x010100B12A0075F20F844D913120172F4281D9</vt:lpwstr>
  </property>
  <property fmtid="{D5CDD505-2E9C-101B-9397-08002B2CF9AE}" pid="3" name="ICV">
    <vt:lpwstr>B5AD60721500420B85465D1DF42F930D</vt:lpwstr>
  </property>
  <property fmtid="{D5CDD505-2E9C-101B-9397-08002B2CF9AE}" pid="4" name="KSOProductBuildVer">
    <vt:lpwstr>1033-11.2.0.11537</vt:lpwstr>
  </property>
</Properties>
</file>